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8" r:id="rId4"/>
    <p:sldId id="269" r:id="rId5"/>
    <p:sldId id="270" r:id="rId6"/>
    <p:sldId id="271" r:id="rId7"/>
    <p:sldId id="263" r:id="rId8"/>
    <p:sldId id="272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3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74BE4-D7F0-44DC-8A7D-0A6899A5F13C}" type="datetimeFigureOut">
              <a:rPr lang="ru-RU" smtClean="0"/>
              <a:pPr/>
              <a:t>29.09.2015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088B6-ADA8-425E-928F-FB692CE228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74BE4-D7F0-44DC-8A7D-0A6899A5F13C}" type="datetimeFigureOut">
              <a:rPr lang="ru-RU" smtClean="0"/>
              <a:pPr/>
              <a:t>29.09.2015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088B6-ADA8-425E-928F-FB692CE228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74BE4-D7F0-44DC-8A7D-0A6899A5F13C}" type="datetimeFigureOut">
              <a:rPr lang="ru-RU" smtClean="0"/>
              <a:pPr/>
              <a:t>29.09.2015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088B6-ADA8-425E-928F-FB692CE228F2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74BE4-D7F0-44DC-8A7D-0A6899A5F13C}" type="datetimeFigureOut">
              <a:rPr lang="ru-RU" smtClean="0"/>
              <a:pPr/>
              <a:t>29.09.2015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088B6-ADA8-425E-928F-FB692CE228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74BE4-D7F0-44DC-8A7D-0A6899A5F13C}" type="datetimeFigureOut">
              <a:rPr lang="ru-RU" smtClean="0"/>
              <a:pPr/>
              <a:t>29.09.2015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088B6-ADA8-425E-928F-FB692CE228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74BE4-D7F0-44DC-8A7D-0A6899A5F13C}" type="datetimeFigureOut">
              <a:rPr lang="ru-RU" smtClean="0"/>
              <a:pPr/>
              <a:t>29.09.2015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088B6-ADA8-425E-928F-FB692CE228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74BE4-D7F0-44DC-8A7D-0A6899A5F13C}" type="datetimeFigureOut">
              <a:rPr lang="ru-RU" smtClean="0"/>
              <a:pPr/>
              <a:t>29.09.2015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088B6-ADA8-425E-928F-FB692CE228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74BE4-D7F0-44DC-8A7D-0A6899A5F13C}" type="datetimeFigureOut">
              <a:rPr lang="ru-RU" smtClean="0"/>
              <a:pPr/>
              <a:t>29.09.2015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088B6-ADA8-425E-928F-FB692CE228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74BE4-D7F0-44DC-8A7D-0A6899A5F13C}" type="datetimeFigureOut">
              <a:rPr lang="ru-RU" smtClean="0"/>
              <a:pPr/>
              <a:t>29.09.2015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088B6-ADA8-425E-928F-FB692CE228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74BE4-D7F0-44DC-8A7D-0A6899A5F13C}" type="datetimeFigureOut">
              <a:rPr lang="ru-RU" smtClean="0"/>
              <a:pPr/>
              <a:t>29.09.2015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088B6-ADA8-425E-928F-FB692CE228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74BE4-D7F0-44DC-8A7D-0A6899A5F13C}" type="datetimeFigureOut">
              <a:rPr lang="ru-RU" smtClean="0"/>
              <a:pPr/>
              <a:t>29.09.2015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088B6-ADA8-425E-928F-FB692CE228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25C74BE4-D7F0-44DC-8A7D-0A6899A5F13C}" type="datetimeFigureOut">
              <a:rPr lang="ru-RU" smtClean="0"/>
              <a:pPr/>
              <a:t>29.09.2015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84D088B6-ADA8-425E-928F-FB692CE228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Мастер - класс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Учитель ИЗО ГБОУ СОШ № 356</a:t>
            </a:r>
          </a:p>
          <a:p>
            <a:r>
              <a:rPr lang="ru-RU" dirty="0" err="1" smtClean="0"/>
              <a:t>Шлёнова</a:t>
            </a:r>
            <a:r>
              <a:rPr lang="ru-RU" dirty="0" smtClean="0"/>
              <a:t>  Ольга Михайловна</a:t>
            </a:r>
          </a:p>
          <a:p>
            <a:r>
              <a:rPr lang="ru-RU" dirty="0" smtClean="0"/>
              <a:t>Санкт – Петербург</a:t>
            </a:r>
          </a:p>
          <a:p>
            <a:r>
              <a:rPr lang="ru-RU" dirty="0" smtClean="0"/>
              <a:t>2015 год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54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6275" y="2479675"/>
            <a:ext cx="3822700" cy="286702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8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3951" y="2679700"/>
            <a:ext cx="2584847" cy="344646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2955441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Нам весело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" y="2659856"/>
            <a:ext cx="3822700" cy="286702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659856"/>
            <a:ext cx="3822700" cy="286702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375111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654" y="2205038"/>
            <a:ext cx="4494630" cy="392112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Наша выставка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1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Представление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788024" y="1556792"/>
            <a:ext cx="3818467" cy="2421467"/>
          </a:xfrm>
        </p:spPr>
        <p:txBody>
          <a:bodyPr>
            <a:noAutofit/>
          </a:bodyPr>
          <a:lstStyle/>
          <a:p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Шлёнова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Ольга Михайловна</a:t>
            </a:r>
          </a:p>
          <a:p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Учитель ИЗО и Черчения высшей квалификационной категории</a:t>
            </a:r>
          </a:p>
          <a:p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ГБОУ СОШ № 356</a:t>
            </a:r>
          </a:p>
          <a:p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Московского района.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719" y="2060848"/>
            <a:ext cx="2246392" cy="2952328"/>
          </a:xfrm>
        </p:spPr>
      </p:pic>
    </p:spTree>
    <p:extLst>
      <p:ext uri="{BB962C8B-B14F-4D97-AF65-F5344CB8AC3E}">
        <p14:creationId xmlns:p14="http://schemas.microsoft.com/office/powerpoint/2010/main" val="499082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698392" cy="3989776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1. ½ альбомного листа</a:t>
            </a:r>
            <a:b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2. ½ цветного картона</a:t>
            </a:r>
            <a:b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3. Фломастеры или карандаши</a:t>
            </a:r>
            <a:b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4. Ножницы</a:t>
            </a:r>
            <a:b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5. Клей – карандаш</a:t>
            </a:r>
            <a:b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b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7365" y="476672"/>
            <a:ext cx="6417734" cy="1900577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Принадлежности.</a:t>
            </a:r>
          </a:p>
          <a:p>
            <a:r>
              <a:rPr lang="ru-RU" sz="3600" dirty="0" smtClean="0">
                <a:solidFill>
                  <a:srgbClr val="C00000"/>
                </a:solidFill>
              </a:rPr>
              <a:t>Для работы необходимы:</a:t>
            </a:r>
            <a:endParaRPr lang="ru-RU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78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Заготовка цветного фона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«Свободная графика».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328" y="2780928"/>
            <a:ext cx="3612060" cy="27090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852936"/>
            <a:ext cx="3455367" cy="259152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457894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63" y="2480866"/>
            <a:ext cx="3819525" cy="28646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479675"/>
            <a:ext cx="3822700" cy="28670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47927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Работа над композицией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63" y="2588816"/>
            <a:ext cx="3819525" cy="28646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624138"/>
            <a:ext cx="3822700" cy="28670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211326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" y="2821173"/>
            <a:ext cx="3463677" cy="259775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9" y="2821174"/>
            <a:ext cx="3463676" cy="2597757"/>
          </a:xfrm>
          <a:prstGeom prst="snip2DiagRect">
            <a:avLst>
              <a:gd name="adj1" fmla="val 7442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37856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" y="2551906"/>
            <a:ext cx="3822700" cy="286702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587625"/>
            <a:ext cx="3822700" cy="286702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106229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041" y="2966605"/>
            <a:ext cx="3823855" cy="286789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Готовые работы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663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145</TotalTime>
  <Words>59</Words>
  <Application>Microsoft Office PowerPoint</Application>
  <PresentationFormat>Экран (4:3)</PresentationFormat>
  <Paragraphs>18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Волна</vt:lpstr>
      <vt:lpstr>Мастер - класс</vt:lpstr>
      <vt:lpstr>Представление</vt:lpstr>
      <vt:lpstr>1. ½ альбомного листа 2. ½ цветного картона 3. Фломастеры или карандаши 4. Ножницы 5. Клей – карандаш    </vt:lpstr>
      <vt:lpstr>Заготовка цветного фона «Свободная графика».</vt:lpstr>
      <vt:lpstr>Презентация PowerPoint</vt:lpstr>
      <vt:lpstr>Работа над композицией</vt:lpstr>
      <vt:lpstr>Презентация PowerPoint</vt:lpstr>
      <vt:lpstr>Презентация PowerPoint</vt:lpstr>
      <vt:lpstr>Готовые работы</vt:lpstr>
      <vt:lpstr>Презентация PowerPoint</vt:lpstr>
      <vt:lpstr>Нам весело</vt:lpstr>
      <vt:lpstr>Наша выставка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 - класс</dc:title>
  <dc:creator>Елена</dc:creator>
  <cp:lastModifiedBy>ОЛЬГА</cp:lastModifiedBy>
  <cp:revision>16</cp:revision>
  <dcterms:created xsi:type="dcterms:W3CDTF">2015-08-27T16:47:45Z</dcterms:created>
  <dcterms:modified xsi:type="dcterms:W3CDTF">2015-09-29T19:47:12Z</dcterms:modified>
</cp:coreProperties>
</file>