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6" autoAdjust="0"/>
    <p:restoredTop sz="94660"/>
  </p:normalViewPr>
  <p:slideViewPr>
    <p:cSldViewPr>
      <p:cViewPr varScale="1">
        <p:scale>
          <a:sx n="82" d="100"/>
          <a:sy n="82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4703B-A4B7-4511-B77B-DD5FDF668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71DB3-E004-4694-B572-BBD26E715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91DB1-7ACB-4782-BC9E-3B5F88C91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604F86B-A18B-4F62-B27A-0075F3BF26A1}" type="datetimeFigureOut">
              <a:rPr lang="ru-RU" smtClean="0"/>
              <a:pPr/>
              <a:t>29.11.2010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8BF293C-351C-416F-9080-0AF2ACE296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s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38250"/>
            <a:ext cx="7620000" cy="438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 «Шесть шляп мышления»</a:t>
            </a:r>
            <a:endParaRPr lang="ru-RU" dirty="0"/>
          </a:p>
        </p:txBody>
      </p:sp>
      <p:pic>
        <p:nvPicPr>
          <p:cNvPr id="2050" name="Picture 2" descr="H:\P60600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97171" y="1646238"/>
            <a:ext cx="4549658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Синяя шляпа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</a:t>
            </a:r>
          </a:p>
          <a:p>
            <a:pPr algn="ctr">
              <a:buNone/>
            </a:pPr>
            <a:r>
              <a:rPr lang="ru-RU" dirty="0" smtClean="0"/>
              <a:t>Управление </a:t>
            </a:r>
          </a:p>
          <a:p>
            <a:pPr algn="ctr">
              <a:buNone/>
            </a:pPr>
            <a:r>
              <a:rPr lang="ru-RU" dirty="0" smtClean="0"/>
              <a:t>     процессом.</a:t>
            </a:r>
            <a:endParaRPr lang="ru-RU" dirty="0"/>
          </a:p>
        </p:txBody>
      </p:sp>
      <p:pic>
        <p:nvPicPr>
          <p:cNvPr id="3074" name="Picture 2" descr="H:\Синяя шляп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37238"/>
            <a:ext cx="4038600" cy="3343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Белая шляпа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   Информация</a:t>
            </a:r>
            <a:endParaRPr lang="ru-RU" dirty="0"/>
          </a:p>
        </p:txBody>
      </p:sp>
      <p:pic>
        <p:nvPicPr>
          <p:cNvPr id="4098" name="Picture 2" descr="H:\Белая шляп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04864"/>
            <a:ext cx="4038600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Красная шляпа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Чувства </a:t>
            </a:r>
          </a:p>
          <a:p>
            <a:pPr algn="ctr">
              <a:buNone/>
            </a:pPr>
            <a:r>
              <a:rPr lang="ru-RU" dirty="0" smtClean="0"/>
              <a:t>И</a:t>
            </a:r>
          </a:p>
          <a:p>
            <a:pPr algn="ctr">
              <a:buNone/>
            </a:pPr>
            <a:r>
              <a:rPr lang="ru-RU" dirty="0" smtClean="0"/>
              <a:t> интуиция</a:t>
            </a:r>
            <a:endParaRPr lang="ru-RU" dirty="0"/>
          </a:p>
        </p:txBody>
      </p:sp>
      <p:pic>
        <p:nvPicPr>
          <p:cNvPr id="5122" name="Picture 2" descr="H:\Красная шляп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73764"/>
            <a:ext cx="4038600" cy="4070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Черная шляпа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Критика</a:t>
            </a:r>
          </a:p>
          <a:p>
            <a:pPr algn="ctr">
              <a:buNone/>
            </a:pPr>
            <a:r>
              <a:rPr lang="ru-RU" dirty="0" smtClean="0"/>
              <a:t>(причины </a:t>
            </a:r>
          </a:p>
          <a:p>
            <a:pPr algn="ctr">
              <a:buNone/>
            </a:pPr>
            <a:r>
              <a:rPr lang="ru-RU" dirty="0" smtClean="0"/>
              <a:t>негативных </a:t>
            </a:r>
          </a:p>
          <a:p>
            <a:pPr algn="ctr">
              <a:buNone/>
            </a:pPr>
            <a:r>
              <a:rPr lang="ru-RU" dirty="0" smtClean="0"/>
              <a:t>эмоций)</a:t>
            </a:r>
            <a:endParaRPr lang="ru-RU" dirty="0"/>
          </a:p>
        </p:txBody>
      </p:sp>
      <p:pic>
        <p:nvPicPr>
          <p:cNvPr id="6146" name="Picture 2" descr="H:\Чёрная шляп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88840"/>
            <a:ext cx="4038600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Желтая шляпа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   Логический </a:t>
            </a:r>
          </a:p>
          <a:p>
            <a:pPr algn="ctr">
              <a:buNone/>
            </a:pPr>
            <a:r>
              <a:rPr lang="ru-RU" dirty="0" smtClean="0"/>
              <a:t>позитив</a:t>
            </a:r>
            <a:endParaRPr lang="ru-RU" dirty="0"/>
          </a:p>
        </p:txBody>
      </p:sp>
      <p:pic>
        <p:nvPicPr>
          <p:cNvPr id="7170" name="Picture 2" descr="H:\Жёлтая шляп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88840"/>
            <a:ext cx="381000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Зеленая шляпа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Креативность</a:t>
            </a:r>
            <a:endParaRPr lang="ru-RU" dirty="0"/>
          </a:p>
        </p:txBody>
      </p:sp>
      <p:pic>
        <p:nvPicPr>
          <p:cNvPr id="8194" name="Picture 2" descr="H:\Зеленая шляп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04864"/>
            <a:ext cx="403860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Синяя шляпа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Управление</a:t>
            </a:r>
          </a:p>
          <a:p>
            <a:pPr algn="ctr">
              <a:buNone/>
            </a:pPr>
            <a:r>
              <a:rPr lang="ru-RU" dirty="0" smtClean="0"/>
              <a:t> процессом</a:t>
            </a:r>
            <a:endParaRPr lang="ru-RU" dirty="0"/>
          </a:p>
        </p:txBody>
      </p:sp>
      <p:pic>
        <p:nvPicPr>
          <p:cNvPr id="9218" name="Picture 2" descr="H:\Синяя шляп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88840"/>
            <a:ext cx="4038600" cy="3973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44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Слайд 1</vt:lpstr>
      <vt:lpstr>Метод «Шесть шляп мышления»</vt:lpstr>
      <vt:lpstr>Синяя шляпа</vt:lpstr>
      <vt:lpstr>Белая шляпа</vt:lpstr>
      <vt:lpstr>Красная шляпа</vt:lpstr>
      <vt:lpstr>Черная шляпа</vt:lpstr>
      <vt:lpstr>Желтая шляпа</vt:lpstr>
      <vt:lpstr>Зеленая шляпа</vt:lpstr>
      <vt:lpstr>Синяя шляпа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6</cp:revision>
  <dcterms:created xsi:type="dcterms:W3CDTF">2010-11-28T17:51:21Z</dcterms:created>
  <dcterms:modified xsi:type="dcterms:W3CDTF">2010-11-29T07:56:19Z</dcterms:modified>
</cp:coreProperties>
</file>