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16754-1347-4043-BEB7-5903F601D08A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98BD3-05AA-4DCA-B8D3-06E76A574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73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8C8BC-B24F-4917-8D4A-B50371944F4C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4E388-EA5D-40D7-B85E-E376E4550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3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4E388-EA5D-40D7-B85E-E376E45508F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5E7E51D-4E28-4720-88D4-51A5BCEA237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ED4B6E-9B0F-4375-B509-6908A373D8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82880" indent="0">
              <a:buNone/>
            </a:pPr>
            <a:r>
              <a:rPr lang="ru-RU" sz="3200" dirty="0"/>
              <a:t>«Особенности создания коррекционно-развивающей среды на уроках профессионально-трудового обучения в школе VIII вида».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Выполнила: Зеленцова Ирина Алексеевна,  учитель профессионально – трудового обучения.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Кроссворды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ергей\Documents\Scanned Documents\Рисунок (6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060848"/>
            <a:ext cx="3577378" cy="45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ергей\Documents\Scanned Documents\Рисунок (7)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2038184"/>
            <a:ext cx="3374303" cy="46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коллажей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88841"/>
            <a:ext cx="3744417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988840"/>
            <a:ext cx="3600400" cy="27003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997965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Соедини верные утверждения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и упражнения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2708919"/>
            <a:ext cx="3672408" cy="2171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437112"/>
            <a:ext cx="2987824" cy="2240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468815"/>
            <a:ext cx="2945554" cy="220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731" y="620689"/>
            <a:ext cx="7767021" cy="504055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8489" y="620688"/>
            <a:ext cx="7756264" cy="55084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Установи последовательность обработки</a:t>
            </a:r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244192"/>
            <a:ext cx="7583017" cy="535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2072342"/>
            <a:ext cx="3197552" cy="442822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Подпиши название деталей и контурных срезов выкройки</a:t>
            </a:r>
            <a:endParaRPr lang="ru-RU" sz="4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998" y="2060848"/>
            <a:ext cx="3678465" cy="44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3442446" cy="468640"/>
          </a:xfrm>
        </p:spPr>
        <p:txBody>
          <a:bodyPr>
            <a:noAutofit/>
          </a:bodyPr>
          <a:lstStyle/>
          <a:p>
            <a:r>
              <a:rPr lang="ru-RU" sz="2800" dirty="0" smtClean="0"/>
              <a:t>«Одень куклу»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356992"/>
            <a:ext cx="4421188" cy="309634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4686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348880"/>
            <a:ext cx="4248472" cy="3282912"/>
          </a:xfrm>
        </p:spPr>
      </p:pic>
    </p:spTree>
    <p:extLst>
      <p:ext uri="{BB962C8B-B14F-4D97-AF65-F5344CB8AC3E}">
        <p14:creationId xmlns:p14="http://schemas.microsoft.com/office/powerpoint/2010/main" val="25764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Дидактические игры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3442446" cy="658368"/>
          </a:xfrm>
        </p:spPr>
        <p:txBody>
          <a:bodyPr/>
          <a:lstStyle/>
          <a:p>
            <a:r>
              <a:rPr lang="ru-RU" dirty="0"/>
              <a:t>«Наведи порядок»</a:t>
            </a:r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924944"/>
            <a:ext cx="4963145" cy="3328488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2132856"/>
            <a:ext cx="3384376" cy="4534137"/>
          </a:xfrm>
        </p:spPr>
      </p:pic>
    </p:spTree>
    <p:extLst>
      <p:ext uri="{BB962C8B-B14F-4D97-AF65-F5344CB8AC3E}">
        <p14:creationId xmlns:p14="http://schemas.microsoft.com/office/powerpoint/2010/main" val="10255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2370608"/>
            <a:ext cx="4409474" cy="3844976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Описание </a:t>
            </a:r>
            <a:r>
              <a:rPr lang="ru-RU" dirty="0" smtClean="0"/>
              <a:t>изделия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8795" y="2636912"/>
            <a:ext cx="441899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6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84784"/>
            <a:ext cx="3744416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1484784"/>
            <a:ext cx="4128459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748" y="3666458"/>
            <a:ext cx="432047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832"/>
            <a:ext cx="2777525" cy="38782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964298"/>
            <a:ext cx="2808312" cy="3863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964297"/>
            <a:ext cx="2808312" cy="38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76872"/>
            <a:ext cx="7745505" cy="38778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доступных технических и технологических знания; 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азвитие обще-трудовых умения;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 Обучение </a:t>
            </a:r>
            <a:r>
              <a:rPr lang="ru-RU" dirty="0"/>
              <a:t>профессиональным приемам труда и привитие им соответствующих трудовых навыков;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В</a:t>
            </a:r>
            <a:r>
              <a:rPr lang="ru-RU" dirty="0" smtClean="0"/>
              <a:t>оспитание </a:t>
            </a:r>
            <a:r>
              <a:rPr lang="ru-RU" dirty="0"/>
              <a:t>у учащихся устойчивого положительного отношения к труду и формирование необходимых в повседневной производственной деятельности качества </a:t>
            </a:r>
            <a:r>
              <a:rPr lang="ru-RU" dirty="0" smtClean="0"/>
              <a:t>личности.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21689"/>
            <a:ext cx="3930926" cy="285702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309" y="548679"/>
            <a:ext cx="3910796" cy="2842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495627"/>
            <a:ext cx="3914737" cy="2845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98491"/>
            <a:ext cx="3910796" cy="28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35" y="402631"/>
            <a:ext cx="2304256" cy="31703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08532"/>
            <a:ext cx="2302778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15861"/>
            <a:ext cx="2250443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38" y="3622794"/>
            <a:ext cx="2295867" cy="3158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645025"/>
            <a:ext cx="2279710" cy="31366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689" y="3682709"/>
            <a:ext cx="2224930" cy="30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836712"/>
            <a:ext cx="7745505" cy="5289451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</a:p>
          <a:p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996952"/>
            <a:ext cx="46805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060848"/>
            <a:ext cx="7745505" cy="4065315"/>
          </a:xfrm>
        </p:spPr>
        <p:txBody>
          <a:bodyPr/>
          <a:lstStyle/>
          <a:p>
            <a:r>
              <a:rPr lang="ru-RU" sz="2000" dirty="0"/>
              <a:t>наблюдения учителя за деятельностью </a:t>
            </a:r>
            <a:r>
              <a:rPr lang="ru-RU" sz="2000" dirty="0" smtClean="0"/>
              <a:t>школьников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ru-RU" sz="2000" dirty="0"/>
              <a:t>проведение вводного, текущего и заключительного мониторинга  знаний, умений и </a:t>
            </a:r>
            <a:r>
              <a:rPr lang="ru-RU" sz="2000" dirty="0" smtClean="0"/>
              <a:t>навыков</a:t>
            </a:r>
            <a:r>
              <a:rPr lang="en-US" sz="2000" dirty="0" smtClean="0"/>
              <a:t>;</a:t>
            </a:r>
            <a:endParaRPr lang="ru-RU" sz="2000" dirty="0"/>
          </a:p>
          <a:p>
            <a:r>
              <a:rPr lang="ru-RU" sz="2000" dirty="0"/>
              <a:t>самостоятельные практические работы учащихся в конце каждой </a:t>
            </a:r>
            <a:r>
              <a:rPr lang="ru-RU" sz="2000" dirty="0" smtClean="0"/>
              <a:t>четверти</a:t>
            </a:r>
            <a:r>
              <a:rPr lang="en-US" sz="2000" dirty="0"/>
              <a:t>.</a:t>
            </a:r>
            <a:endParaRPr lang="ru-RU" sz="20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Мониторинг </a:t>
            </a:r>
            <a:r>
              <a:rPr lang="ru-RU" sz="3200" dirty="0" smtClean="0"/>
              <a:t>профессионально–трудовых знаний, умений, навыков.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7291387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1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Инструкционно-технологический карты.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39716"/>
            <a:ext cx="2880320" cy="384042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2564904"/>
            <a:ext cx="2771224" cy="381642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2564904"/>
            <a:ext cx="273922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Инструкционные карты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204864"/>
            <a:ext cx="2661719" cy="381569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840" y="2204864"/>
            <a:ext cx="2815473" cy="3876675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737" y="2204864"/>
            <a:ext cx="291632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Операционные карты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988840"/>
            <a:ext cx="2770361" cy="22374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270100"/>
            <a:ext cx="2803397" cy="24942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804" y="2880065"/>
            <a:ext cx="2863053" cy="38174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175" y="1988840"/>
            <a:ext cx="2486332" cy="34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Железный жучок, на хвосте – червячок. (нить)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 пальце одном, ведерко вверх дном. (наперсток)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На полянка шерстяной пляшет </a:t>
            </a:r>
            <a:r>
              <a:rPr lang="ru-RU" dirty="0" err="1" smtClean="0"/>
              <a:t>тонконожка</a:t>
            </a:r>
            <a:r>
              <a:rPr lang="ru-RU" dirty="0" smtClean="0"/>
              <a:t>, из-под туфельки стальной выползает стежка. (машинная строчка)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Птичка – невеличка, носик стальной, хвостик нитяной. (игла)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 угла в угол железным плугом. (утюг)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0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88838"/>
            <a:ext cx="3566683" cy="25922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Ребусы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988838"/>
            <a:ext cx="3744416" cy="2721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978" y="4221088"/>
            <a:ext cx="3384376" cy="245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ПЕРСНАТОК (наперсток)</a:t>
            </a:r>
          </a:p>
          <a:p>
            <a:r>
              <a:rPr lang="ru-RU" sz="3200" dirty="0" smtClean="0"/>
              <a:t>ЦЫНИНОЖ (ножницы)</a:t>
            </a:r>
          </a:p>
          <a:p>
            <a:r>
              <a:rPr lang="ru-RU" sz="3200" dirty="0" smtClean="0"/>
              <a:t>ЫВАТКЧА (вытачка)</a:t>
            </a:r>
          </a:p>
          <a:p>
            <a:r>
              <a:rPr lang="ru-RU" sz="3200" dirty="0" smtClean="0"/>
              <a:t>КСАЛКДА (складка)</a:t>
            </a:r>
          </a:p>
          <a:p>
            <a:r>
              <a:rPr lang="ru-RU" sz="3200" dirty="0" smtClean="0"/>
              <a:t>НОЛОКВО (волокно)</a:t>
            </a:r>
          </a:p>
          <a:p>
            <a:r>
              <a:rPr lang="ru-RU" sz="3200" dirty="0" smtClean="0"/>
              <a:t>УФНРТИРУА (фурнитура)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3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102</TotalTime>
  <Words>239</Words>
  <Application>Microsoft Office PowerPoint</Application>
  <PresentationFormat>Экран (4:3)</PresentationFormat>
  <Paragraphs>43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«Особенности создания коррекционно-развивающей среды на уроках профессионально-трудового обучения в школе VIII вида».</vt:lpstr>
      <vt:lpstr>Задачи</vt:lpstr>
      <vt:lpstr>Мониторинг профессионально–трудовых знаний, умений, навыков.</vt:lpstr>
      <vt:lpstr>Инструкционно-технологический карты.</vt:lpstr>
      <vt:lpstr>Инструкционные карты</vt:lpstr>
      <vt:lpstr>Операционные карты</vt:lpstr>
      <vt:lpstr>Загадки</vt:lpstr>
      <vt:lpstr>Ребусы</vt:lpstr>
      <vt:lpstr>Анаграммы</vt:lpstr>
      <vt:lpstr>Кроссворды</vt:lpstr>
      <vt:lpstr>Составление коллажей</vt:lpstr>
      <vt:lpstr>Задания и упражнения</vt:lpstr>
      <vt:lpstr>Презентация PowerPoint</vt:lpstr>
      <vt:lpstr>Подпиши название деталей и контурных срезов выкройки</vt:lpstr>
      <vt:lpstr>Дидактические игры</vt:lpstr>
      <vt:lpstr>Дидактические игры</vt:lpstr>
      <vt:lpstr>Описание изделия</vt:lpstr>
      <vt:lpstr>Кабинет</vt:lpstr>
      <vt:lpstr>Достижения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«Особенности создания коррекционно-развивающей среды на уроках профессионально-трудового обучения в школе VIII вида».</dc:title>
  <dc:creator>Саша</dc:creator>
  <cp:lastModifiedBy>Nastya</cp:lastModifiedBy>
  <cp:revision>12</cp:revision>
  <dcterms:created xsi:type="dcterms:W3CDTF">2013-12-03T15:51:41Z</dcterms:created>
  <dcterms:modified xsi:type="dcterms:W3CDTF">2015-10-09T14:51:58Z</dcterms:modified>
</cp:coreProperties>
</file>