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61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AA-B918-4D7C-B116-16D738C227B9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15B1-1CEA-4B9E-A175-F4F5B75A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5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AA-B918-4D7C-B116-16D738C227B9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15B1-1CEA-4B9E-A175-F4F5B75A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8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AA-B918-4D7C-B116-16D738C227B9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15B1-1CEA-4B9E-A175-F4F5B75A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6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AA-B918-4D7C-B116-16D738C227B9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15B1-1CEA-4B9E-A175-F4F5B75AF35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644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AA-B918-4D7C-B116-16D738C227B9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15B1-1CEA-4B9E-A175-F4F5B75A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29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AA-B918-4D7C-B116-16D738C227B9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15B1-1CEA-4B9E-A175-F4F5B75A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30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AA-B918-4D7C-B116-16D738C227B9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15B1-1CEA-4B9E-A175-F4F5B75A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28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AA-B918-4D7C-B116-16D738C227B9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15B1-1CEA-4B9E-A175-F4F5B75A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69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AA-B918-4D7C-B116-16D738C227B9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15B1-1CEA-4B9E-A175-F4F5B75A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0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AA-B918-4D7C-B116-16D738C227B9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15B1-1CEA-4B9E-A175-F4F5B75A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4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AA-B918-4D7C-B116-16D738C227B9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15B1-1CEA-4B9E-A175-F4F5B75A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69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AA-B918-4D7C-B116-16D738C227B9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15B1-1CEA-4B9E-A175-F4F5B75A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95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AA-B918-4D7C-B116-16D738C227B9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15B1-1CEA-4B9E-A175-F4F5B75A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AA-B918-4D7C-B116-16D738C227B9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15B1-1CEA-4B9E-A175-F4F5B75A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51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AA-B918-4D7C-B116-16D738C227B9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15B1-1CEA-4B9E-A175-F4F5B75A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5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AA-B918-4D7C-B116-16D738C227B9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15B1-1CEA-4B9E-A175-F4F5B75A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7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23AA-B918-4D7C-B116-16D738C227B9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15B1-1CEA-4B9E-A175-F4F5B75A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1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7723AA-B918-4D7C-B116-16D738C227B9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815B1-1CEA-4B9E-A175-F4F5B75A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984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es/110555" TargetMode="External"/><Relationship Id="rId2" Type="http://schemas.openxmlformats.org/officeDocument/2006/relationships/hyperlink" Target="http://dic.academic.ru/dic.nsf/efremova/16270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5638800"/>
            <a:ext cx="8825658" cy="942622"/>
          </a:xfrm>
        </p:spPr>
        <p:txBody>
          <a:bodyPr/>
          <a:lstStyle/>
          <a:p>
            <a:r>
              <a:rPr lang="ru-RU" sz="4800" dirty="0" smtClean="0"/>
              <a:t>            Братская ГЭС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6" y="237067"/>
            <a:ext cx="9042400" cy="540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920" y="411480"/>
            <a:ext cx="5516880" cy="309848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Житие преподобного Сергия Радонежского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80963"/>
            <a:ext cx="5347262" cy="665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dirty="0"/>
          </a:p>
          <a:p>
            <a:pPr lvl="0"/>
            <a:r>
              <a:rPr lang="ru-RU" sz="2400" b="1" u="sng" dirty="0">
                <a:hlinkClick r:id="rId2"/>
              </a:rPr>
              <a:t>Житие</a:t>
            </a:r>
            <a:r>
              <a:rPr lang="ru-RU" sz="2400" dirty="0"/>
              <a:t> — </a:t>
            </a:r>
            <a:r>
              <a:rPr lang="ru-RU" sz="2400" dirty="0" smtClean="0"/>
              <a:t>я; </a:t>
            </a:r>
            <a:r>
              <a:rPr lang="ru-RU" sz="2400" dirty="0"/>
              <a:t>ср. 1. Повествование о жизни человека, причисляемого церковью к лику святых. 2. Изложение наиболее значительных фактов жизни в хронологическом порядке; жизнеописание.  </a:t>
            </a:r>
            <a:r>
              <a:rPr lang="ru-RU" sz="2400" i="1" dirty="0"/>
              <a:t>Современный толковый словарь русского языка </a:t>
            </a:r>
            <a:r>
              <a:rPr lang="ru-RU" sz="2400" i="1" dirty="0" smtClean="0"/>
              <a:t>Ефремовой</a:t>
            </a:r>
          </a:p>
          <a:p>
            <a:pPr lvl="0"/>
            <a:r>
              <a:rPr lang="ru-RU" sz="2400" b="1" u="sng" dirty="0" smtClean="0">
                <a:hlinkClick r:id="rId3"/>
              </a:rPr>
              <a:t>Житие</a:t>
            </a:r>
            <a:r>
              <a:rPr lang="ru-RU" sz="2400" dirty="0"/>
              <a:t> </a:t>
            </a:r>
            <a:r>
              <a:rPr lang="ru-RU" sz="2400" dirty="0" smtClean="0"/>
              <a:t>— </a:t>
            </a:r>
            <a:r>
              <a:rPr lang="ru-RU" sz="2400" dirty="0"/>
              <a:t>я; ср. 1. Жизнеописание </a:t>
            </a:r>
            <a:r>
              <a:rPr lang="ru-RU" sz="2400" dirty="0" smtClean="0"/>
              <a:t>какого-л</a:t>
            </a:r>
            <a:r>
              <a:rPr lang="ru-RU" sz="2400" dirty="0"/>
              <a:t>. святого, подвижника и т.п.; их жизнь и деяния. Жития святых. Ж. Феодосия Печерского. 2. Разг. = Жизнь </a:t>
            </a:r>
          </a:p>
        </p:txBody>
      </p:sp>
    </p:spTree>
    <p:extLst>
      <p:ext uri="{BB962C8B-B14F-4D97-AF65-F5344CB8AC3E}">
        <p14:creationId xmlns:p14="http://schemas.microsoft.com/office/powerpoint/2010/main" val="380248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40" y="365125"/>
            <a:ext cx="5699760" cy="600519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«И </a:t>
            </a:r>
            <a:r>
              <a:rPr lang="ru-RU" sz="4000" dirty="0"/>
              <a:t>вот стали являться люди, прося взять к себе, спасаться </a:t>
            </a:r>
            <a:r>
              <a:rPr lang="ru-RU" sz="4000" dirty="0" smtClean="0"/>
              <a:t>вместе…</a:t>
            </a:r>
            <a:r>
              <a:rPr lang="ru-RU" sz="4000" dirty="0"/>
              <a:t>Построили двенадцать </a:t>
            </a:r>
            <a:r>
              <a:rPr lang="ru-RU" sz="4000" dirty="0" smtClean="0"/>
              <a:t>келий… »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3575" r="4200" b="18672"/>
          <a:stretch/>
        </p:blipFill>
        <p:spPr>
          <a:xfrm>
            <a:off x="304800" y="137159"/>
            <a:ext cx="5897880" cy="5006341"/>
          </a:xfrm>
        </p:spPr>
      </p:pic>
    </p:spTree>
    <p:extLst>
      <p:ext uri="{BB962C8B-B14F-4D97-AF65-F5344CB8AC3E}">
        <p14:creationId xmlns:p14="http://schemas.microsoft.com/office/powerpoint/2010/main" val="26689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82244"/>
            <a:ext cx="3756660" cy="460311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3614" r="4699" b="3052"/>
          <a:stretch/>
        </p:blipFill>
        <p:spPr>
          <a:xfrm>
            <a:off x="4419600" y="982186"/>
            <a:ext cx="6934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4491990"/>
            <a:ext cx="11551920" cy="2228850"/>
          </a:xfrm>
        </p:spPr>
        <p:txBody>
          <a:bodyPr>
            <a:noAutofit/>
          </a:bodyPr>
          <a:lstStyle/>
          <a:p>
            <a:r>
              <a:rPr lang="ru-RU" sz="2000" dirty="0" smtClean="0"/>
              <a:t>«Жили </a:t>
            </a:r>
            <a:r>
              <a:rPr lang="ru-RU" sz="2000" dirty="0"/>
              <a:t>тихо и сурово. Сергий подавал во всем пример. Сам рубил келий, таскал бревна, носил воду в двух водоносах в гору, молол ручными жерновами, пек хлебы, варил пищу, кроил и шил одежду, обувь, </a:t>
            </a:r>
            <a:r>
              <a:rPr lang="ru-RU" sz="2000" dirty="0" smtClean="0"/>
              <a:t>был для </a:t>
            </a:r>
            <a:r>
              <a:rPr lang="ru-RU" sz="2000" dirty="0"/>
              <a:t>всех </a:t>
            </a:r>
            <a:r>
              <a:rPr lang="ru-RU" sz="2000" dirty="0" smtClean="0"/>
              <a:t>как </a:t>
            </a:r>
            <a:r>
              <a:rPr lang="ru-RU" sz="2000" dirty="0" smtClean="0"/>
              <a:t>купленный </a:t>
            </a:r>
            <a:r>
              <a:rPr lang="ru-RU" sz="2000" dirty="0" smtClean="0"/>
              <a:t>раб. </a:t>
            </a:r>
            <a:r>
              <a:rPr lang="ru-RU" sz="2000" dirty="0" smtClean="0"/>
              <a:t>И </a:t>
            </a:r>
            <a:r>
              <a:rPr lang="ru-RU" sz="2000" dirty="0"/>
              <a:t>плотничал теперь уже отлично. Летом и зимой ходил в той же одежде, ни мороз его не брал, ни зной. Телесно, несмотря на скудную пищу (хлеб и вода), был очень крепок, </a:t>
            </a:r>
            <a:r>
              <a:rPr lang="ru-RU" sz="2000" dirty="0" smtClean="0"/>
              <a:t>имел </a:t>
            </a:r>
            <a:r>
              <a:rPr lang="ru-RU" sz="2000" dirty="0"/>
              <a:t>силу </a:t>
            </a:r>
            <a:r>
              <a:rPr lang="ru-RU" sz="2000" dirty="0" err="1"/>
              <a:t>противу</a:t>
            </a:r>
            <a:r>
              <a:rPr lang="ru-RU" sz="2000" dirty="0"/>
              <a:t> двух </a:t>
            </a:r>
            <a:r>
              <a:rPr lang="ru-RU" sz="2000" dirty="0" smtClean="0"/>
              <a:t>человек».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1" y="140652"/>
            <a:ext cx="9479280" cy="4351338"/>
          </a:xfrm>
        </p:spPr>
      </p:pic>
    </p:spTree>
    <p:extLst>
      <p:ext uri="{BB962C8B-B14F-4D97-AF65-F5344CB8AC3E}">
        <p14:creationId xmlns:p14="http://schemas.microsoft.com/office/powerpoint/2010/main" val="26125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09" y="4278489"/>
            <a:ext cx="11817251" cy="2168031"/>
          </a:xfrm>
        </p:spPr>
        <p:txBody>
          <a:bodyPr>
            <a:noAutofit/>
          </a:bodyPr>
          <a:lstStyle/>
          <a:p>
            <a:r>
              <a:rPr lang="ru-RU" sz="2000" dirty="0"/>
              <a:t>Так жили и трудились в монастыре Сергия, теперь уже прославленном, с проложенными к нему дорогами, где можно было и остановиться, и пробыть некоторое время — простым ли людям, или князю. "</a:t>
            </a:r>
            <a:r>
              <a:rPr lang="ru-RU" sz="2000" dirty="0" err="1"/>
              <a:t>Странноприимство</a:t>
            </a:r>
            <a:r>
              <a:rPr lang="ru-RU" sz="2000" dirty="0"/>
              <a:t>" ведь традиция давнишняя самого преподобного, вынесенная еще из мира, от родителей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</a:t>
            </a:r>
            <a:r>
              <a:rPr lang="ru-RU" sz="2000" b="1" dirty="0" smtClean="0"/>
              <a:t>Троице-Сергиева Лавра</a:t>
            </a:r>
            <a:br>
              <a:rPr lang="ru-RU" sz="2000" b="1" dirty="0" smtClean="0"/>
            </a:br>
            <a:r>
              <a:rPr lang="ru-RU" sz="2000" dirty="0" smtClean="0"/>
              <a:t>В </a:t>
            </a:r>
            <a:r>
              <a:rPr lang="ru-RU" sz="2000" dirty="0"/>
              <a:t>России название Лавра употребляется в смысле большого монастыря, богатого и </a:t>
            </a:r>
            <a:r>
              <a:rPr lang="ru-RU" sz="2000" dirty="0" smtClean="0"/>
              <a:t>знаменитого.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11" y="198120"/>
            <a:ext cx="5533249" cy="384330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4551" r="5657" b="8941"/>
          <a:stretch/>
        </p:blipFill>
        <p:spPr>
          <a:xfrm>
            <a:off x="207109" y="198120"/>
            <a:ext cx="6035040" cy="39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</TotalTime>
  <Words>175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</vt:lpstr>
      <vt:lpstr>            Братская ГЭС</vt:lpstr>
      <vt:lpstr>Житие преподобного Сергия Радонежского</vt:lpstr>
      <vt:lpstr>Презентация PowerPoint</vt:lpstr>
      <vt:lpstr>«И вот стали являться люди, прося взять к себе, спасаться вместе…Построили двенадцать келий… »</vt:lpstr>
      <vt:lpstr>Презентация PowerPoint</vt:lpstr>
      <vt:lpstr>«Жили тихо и сурово. Сергий подавал во всем пример. Сам рубил келий, таскал бревна, носил воду в двух водоносах в гору, молол ручными жерновами, пек хлебы, варил пищу, кроил и шил одежду, обувь, был для всех как купленный раб. И плотничал теперь уже отлично. Летом и зимой ходил в той же одежде, ни мороз его не брал, ни зной. Телесно, несмотря на скудную пищу (хлеб и вода), был очень крепок, имел силу противу двух человек». </vt:lpstr>
      <vt:lpstr>Так жили и трудились в монастыре Сергия, теперь уже прославленном, с проложенными к нему дорогами, где можно было и остановиться, и пробыть некоторое время — простым ли людям, или князю. "Странноприимство" ведь традиция давнишняя самого преподобного, вынесенная еще из мира, от родителей.                                                              Троице-Сергиева Лавра В России название Лавра употребляется в смысле большого монастыря, богатого и знаменитого.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Житие преподобного Сергия Радонежского</dc:title>
  <dc:creator>Валентина</dc:creator>
  <cp:lastModifiedBy>Валентина</cp:lastModifiedBy>
  <cp:revision>10</cp:revision>
  <dcterms:created xsi:type="dcterms:W3CDTF">2015-04-21T16:43:46Z</dcterms:created>
  <dcterms:modified xsi:type="dcterms:W3CDTF">2015-04-22T03:59:27Z</dcterms:modified>
</cp:coreProperties>
</file>