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D5BE-3660-47E7-9B11-F704BD592CD3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3809-41CB-4988-985C-2301A976DB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559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D5BE-3660-47E7-9B11-F704BD592CD3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3809-41CB-4988-985C-2301A976DB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6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D5BE-3660-47E7-9B11-F704BD592CD3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3809-41CB-4988-985C-2301A976DB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620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D5BE-3660-47E7-9B11-F704BD592CD3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3809-41CB-4988-985C-2301A976DB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726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D5BE-3660-47E7-9B11-F704BD592CD3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3809-41CB-4988-985C-2301A976DB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168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D5BE-3660-47E7-9B11-F704BD592CD3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3809-41CB-4988-985C-2301A976DB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D5BE-3660-47E7-9B11-F704BD592CD3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3809-41CB-4988-985C-2301A976DB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158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D5BE-3660-47E7-9B11-F704BD592CD3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3809-41CB-4988-985C-2301A976DB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617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D5BE-3660-47E7-9B11-F704BD592CD3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3809-41CB-4988-985C-2301A976DB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342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D5BE-3660-47E7-9B11-F704BD592CD3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3809-41CB-4988-985C-2301A976DB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443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D5BE-3660-47E7-9B11-F704BD592CD3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3809-41CB-4988-985C-2301A976DB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11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AD5BE-3660-47E7-9B11-F704BD592CD3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D3809-41CB-4988-985C-2301A976DB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419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jpeg"/><Relationship Id="rId3" Type="http://schemas.openxmlformats.org/officeDocument/2006/relationships/image" Target="../media/image2.png"/><Relationship Id="rId21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jpe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jpe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jpeg"/><Relationship Id="rId28" Type="http://schemas.openxmlformats.org/officeDocument/2006/relationships/image" Target="../media/image27.jpe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jpe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jpeg"/><Relationship Id="rId30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0"/>
          <a:stretch/>
        </p:blipFill>
        <p:spPr bwMode="auto">
          <a:xfrm>
            <a:off x="0" y="0"/>
            <a:ext cx="9144000" cy="683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5079" y="55387"/>
            <a:ext cx="2257669" cy="3921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ea typeface="Calibri"/>
                <a:cs typeface="Times New Roman"/>
              </a:rPr>
              <a:t>НЕДЕЛЯ БЕЗ ЖЕСТОВ</a:t>
            </a:r>
            <a:endParaRPr lang="ru-RU" sz="800" dirty="0"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1182" y="12117"/>
            <a:ext cx="3032818" cy="3921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ea typeface="Calibri"/>
                <a:cs typeface="Times New Roman"/>
              </a:rPr>
              <a:t>Знания по природоведению</a:t>
            </a:r>
            <a:endParaRPr lang="ru-RU" sz="800" dirty="0"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751" y="281669"/>
            <a:ext cx="8663730" cy="392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u="sng" dirty="0">
                <a:ea typeface="Calibri"/>
                <a:cs typeface="Times New Roman"/>
              </a:rPr>
              <a:t>ИГРА ДЛЯ </a:t>
            </a:r>
            <a:r>
              <a:rPr lang="ru-RU" b="1" u="sng" dirty="0" smtClean="0">
                <a:ea typeface="Calibri"/>
                <a:cs typeface="Times New Roman"/>
              </a:rPr>
              <a:t>ЭРУДИТОВ </a:t>
            </a:r>
            <a:r>
              <a:rPr lang="ru-RU" b="1" dirty="0" smtClean="0">
                <a:ea typeface="Calibri"/>
                <a:cs typeface="Times New Roman"/>
              </a:rPr>
              <a:t>        с </a:t>
            </a:r>
            <a:r>
              <a:rPr lang="ru-RU" b="1" dirty="0">
                <a:ea typeface="Calibri"/>
                <a:cs typeface="Times New Roman"/>
              </a:rPr>
              <a:t>4 по 11 класс</a:t>
            </a:r>
            <a:endParaRPr lang="ru-RU" sz="800" dirty="0"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582" y="483270"/>
            <a:ext cx="9088921" cy="857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ea typeface="Calibri"/>
                <a:cs typeface="Times New Roman"/>
              </a:rPr>
              <a:t>Правила игры просты:</a:t>
            </a:r>
            <a:endParaRPr lang="ru-RU" sz="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ea typeface="Calibri"/>
                <a:cs typeface="Times New Roman"/>
              </a:rPr>
              <a:t>Все ответы начинаются с той буквы алфавита, около которой записан вопрос.</a:t>
            </a:r>
            <a:endParaRPr lang="ru-RU" sz="800" dirty="0">
              <a:ea typeface="Calibri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0308" y="1500635"/>
            <a:ext cx="9099624" cy="1795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200" b="1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200" b="1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200" b="1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200" b="1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200" b="1" dirty="0" smtClean="0">
              <a:ea typeface="Calibri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1647" y="1312485"/>
            <a:ext cx="44001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solidFill>
                  <a:prstClr val="black"/>
                </a:solidFill>
                <a:ea typeface="Calibri"/>
                <a:cs typeface="Times New Roman"/>
              </a:rPr>
              <a:t> Особая чувствительность организма  к некоторым веществам.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54766" y="1712572"/>
            <a:ext cx="3515963" cy="2922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200" b="1" dirty="0">
                <a:solidFill>
                  <a:prstClr val="black"/>
                </a:solidFill>
                <a:ea typeface="Calibri"/>
                <a:cs typeface="Times New Roman"/>
              </a:rPr>
              <a:t>Кто из животных делает запасы на зиму в дупле? </a:t>
            </a:r>
            <a:endParaRPr lang="ru-RU" sz="12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3087" y="2067437"/>
            <a:ext cx="1412181" cy="3046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200" b="1" dirty="0">
                <a:solidFill>
                  <a:prstClr val="black"/>
                </a:solidFill>
                <a:ea typeface="Calibri"/>
                <a:cs typeface="Times New Roman"/>
              </a:rPr>
              <a:t>Санитар леса это…</a:t>
            </a:r>
            <a:endParaRPr lang="ru-RU" sz="12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4766" y="2412037"/>
            <a:ext cx="26414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prstClr val="black"/>
                </a:solidFill>
                <a:ea typeface="Calibri"/>
                <a:cs typeface="Times New Roman"/>
              </a:rPr>
              <a:t>Что можно собирать осенью в лесу?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82464" y="2732260"/>
            <a:ext cx="3065968" cy="3046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200" b="1" dirty="0">
                <a:solidFill>
                  <a:prstClr val="black"/>
                </a:solidFill>
                <a:ea typeface="Calibri"/>
                <a:cs typeface="Times New Roman"/>
              </a:rPr>
              <a:t>На каком дереве клесты вьют себе гнезда?</a:t>
            </a:r>
            <a:endParaRPr lang="ru-RU" sz="12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91162" y="3100650"/>
            <a:ext cx="2286010" cy="3046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200" b="1" dirty="0">
                <a:solidFill>
                  <a:prstClr val="black"/>
                </a:solidFill>
                <a:ea typeface="Calibri"/>
                <a:cs typeface="Times New Roman"/>
              </a:rPr>
              <a:t>У кого тело покрыто иголками?</a:t>
            </a:r>
            <a:endParaRPr lang="ru-RU" sz="12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86312" y="3456234"/>
            <a:ext cx="8621642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200" b="1" dirty="0">
                <a:solidFill>
                  <a:prstClr val="black"/>
                </a:solidFill>
                <a:ea typeface="Calibri"/>
                <a:cs typeface="Times New Roman"/>
              </a:rPr>
              <a:t>В бородавках вся спина, пучеглазые глаза. Человеку не опасна, но полезная она …</a:t>
            </a:r>
            <a:endParaRPr lang="ru-RU" sz="12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63837" y="3821995"/>
            <a:ext cx="3231526" cy="3046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200" b="1" dirty="0">
                <a:solidFill>
                  <a:prstClr val="black"/>
                </a:solidFill>
                <a:ea typeface="Calibri"/>
                <a:cs typeface="Times New Roman"/>
              </a:rPr>
              <a:t>Животные, тело которых покрыто шерстью… </a:t>
            </a:r>
            <a:endParaRPr lang="ru-RU" sz="12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63318" y="4192091"/>
            <a:ext cx="1978298" cy="3046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200" b="1" dirty="0">
                <a:solidFill>
                  <a:prstClr val="black"/>
                </a:solidFill>
                <a:ea typeface="Calibri"/>
                <a:cs typeface="Times New Roman"/>
              </a:rPr>
              <a:t>Самое большое животное.</a:t>
            </a:r>
            <a:endParaRPr lang="ru-RU" sz="12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52269" y="4538096"/>
            <a:ext cx="3113609" cy="3046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200" b="1" dirty="0">
                <a:solidFill>
                  <a:prstClr val="black"/>
                </a:solidFill>
                <a:ea typeface="Calibri"/>
                <a:cs typeface="Times New Roman"/>
              </a:rPr>
              <a:t>Самое большое животное в Тульских лесах.</a:t>
            </a:r>
            <a:endParaRPr lang="ru-RU" sz="12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73086" y="4841400"/>
            <a:ext cx="8516229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200" b="1" dirty="0">
                <a:solidFill>
                  <a:prstClr val="black"/>
                </a:solidFill>
                <a:ea typeface="Calibri"/>
                <a:cs typeface="Times New Roman"/>
              </a:rPr>
              <a:t>Разновидностью этого полезного ископаемого мы пишем на школьной доске.</a:t>
            </a:r>
            <a:endParaRPr lang="ru-RU" sz="12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63837" y="5227051"/>
            <a:ext cx="1775038" cy="292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200" b="1" dirty="0" smtClean="0">
                <a:solidFill>
                  <a:prstClr val="black"/>
                </a:solidFill>
                <a:ea typeface="Calibri"/>
                <a:cs typeface="Times New Roman"/>
              </a:rPr>
              <a:t>Зеленая </a:t>
            </a:r>
            <a:r>
              <a:rPr lang="ru-RU" sz="1200" b="1" dirty="0">
                <a:solidFill>
                  <a:prstClr val="black"/>
                </a:solidFill>
                <a:ea typeface="Calibri"/>
                <a:cs typeface="Times New Roman"/>
              </a:rPr>
              <a:t>одежда земли.</a:t>
            </a:r>
            <a:endParaRPr lang="ru-RU" sz="12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63837" y="5571328"/>
            <a:ext cx="4023987" cy="3046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200" b="1" dirty="0">
                <a:solidFill>
                  <a:prstClr val="black"/>
                </a:solidFill>
                <a:ea typeface="Calibri"/>
                <a:cs typeface="Times New Roman"/>
              </a:rPr>
              <a:t>Для исправления осанки нужно заниматься лечебной …. </a:t>
            </a:r>
            <a:endParaRPr lang="ru-RU" sz="12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87023" y="5960018"/>
            <a:ext cx="1900520" cy="3046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200" b="1" dirty="0">
                <a:solidFill>
                  <a:prstClr val="black"/>
                </a:solidFill>
                <a:ea typeface="Calibri"/>
                <a:cs typeface="Times New Roman"/>
              </a:rPr>
              <a:t>Листья хвойных растений</a:t>
            </a:r>
            <a:endParaRPr lang="ru-RU" sz="12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pic>
        <p:nvPicPr>
          <p:cNvPr id="8207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5" y="1312485"/>
            <a:ext cx="427037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07" y="1312485"/>
            <a:ext cx="360830" cy="4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84" y="1674160"/>
            <a:ext cx="354345" cy="369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93" y="2034019"/>
            <a:ext cx="354344" cy="377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8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8" y="2375000"/>
            <a:ext cx="433387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36" y="2411420"/>
            <a:ext cx="350030" cy="360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24" y="2732260"/>
            <a:ext cx="373812" cy="421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33" y="3101847"/>
            <a:ext cx="355056" cy="388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9" name="Picture 1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75" y="5327313"/>
            <a:ext cx="433387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10" name="Picture 1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05" y="5656408"/>
            <a:ext cx="433387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11" name="Picture 1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92091"/>
            <a:ext cx="433387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12" name="Picture 2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7" y="3440035"/>
            <a:ext cx="433387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84" y="3490148"/>
            <a:ext cx="372753" cy="40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55" y="3891924"/>
            <a:ext cx="344882" cy="338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90" y="4140894"/>
            <a:ext cx="360829" cy="412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93" y="4553247"/>
            <a:ext cx="378990" cy="349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12" y="4811256"/>
            <a:ext cx="355207" cy="396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47" y="5222669"/>
            <a:ext cx="351195" cy="344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591162" y="6326530"/>
            <a:ext cx="2915606" cy="3046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200" b="1" dirty="0" smtClean="0">
                <a:solidFill>
                  <a:prstClr val="black"/>
                </a:solidFill>
                <a:ea typeface="Calibri"/>
                <a:cs typeface="Times New Roman"/>
              </a:rPr>
              <a:t>Сторона </a:t>
            </a:r>
            <a:r>
              <a:rPr lang="ru-RU" sz="1200" b="1" dirty="0">
                <a:solidFill>
                  <a:prstClr val="black"/>
                </a:solidFill>
                <a:ea typeface="Calibri"/>
                <a:cs typeface="Times New Roman"/>
              </a:rPr>
              <a:t>света противоположная Северу.</a:t>
            </a:r>
            <a:endParaRPr lang="ru-RU" sz="12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pic>
        <p:nvPicPr>
          <p:cNvPr id="8213" name="Picture 2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55" y="5675313"/>
            <a:ext cx="439737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4" name="Picture 12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11" y="5565152"/>
            <a:ext cx="355207" cy="384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5" name="Picture 13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11" y="5894778"/>
            <a:ext cx="378201" cy="431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6" name="Picture 14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69" y="6247752"/>
            <a:ext cx="457783" cy="447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5508104" y="6440418"/>
            <a:ext cx="2637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УЧИТЕЛЬ: Лобанова В.А.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8214" name="Picture 22" descr="C:\Users\ASUS\Pictures\i (1).jpg"/>
          <p:cNvPicPr>
            <a:picLocks noChangeAspect="1" noChangeArrowheads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39" t="17618" r="5568" b="9484"/>
          <a:stretch/>
        </p:blipFill>
        <p:spPr bwMode="auto">
          <a:xfrm>
            <a:off x="7408045" y="1252656"/>
            <a:ext cx="1609635" cy="1041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6" name="Picture 24" descr="C:\Users\ASUS\Pictures\69537682_02.pn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481" y="5355999"/>
            <a:ext cx="745000" cy="562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7" name="Picture 25" descr="C:\Users\ASUS\Pictures\i (2).jp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470" y="5886989"/>
            <a:ext cx="765354" cy="786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8" name="Picture 26" descr="C:\Users\ASUS\Pictures\154393-8aed5-36485313-m549x500.jpg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5857" y="3868205"/>
            <a:ext cx="686422" cy="915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9" name="Picture 27" descr="C:\Users\ASUS\Pictures\52962.jpg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303" y="2074639"/>
            <a:ext cx="648257" cy="47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20" name="Picture 28" descr="C:\Users\ASUS\Pictures\298196_301740859841123_1654787443_n.jpg"/>
          <p:cNvPicPr>
            <a:picLocks noChangeAspect="1" noChangeArrowheads="1"/>
          </p:cNvPicPr>
          <p:nvPr/>
        </p:nvPicPr>
        <p:blipFill rotWithShape="1"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1" b="28630"/>
          <a:stretch/>
        </p:blipFill>
        <p:spPr bwMode="auto">
          <a:xfrm>
            <a:off x="5292080" y="5470665"/>
            <a:ext cx="1025139" cy="74054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21" name="Picture 29" descr="C:\Users\ASUS\Pictures\5a1f517abab1.jpg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6378" y="3105955"/>
            <a:ext cx="1681354" cy="1610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22" name="Picture 30" descr="C:\Users\ASUS\Pictures\1245650594_green-grassland-under-sky-photo-032.jpg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3755" y="1501676"/>
            <a:ext cx="2427628" cy="182072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23" name="Picture 31" descr="C:\Users\ASUS\Pictures\i (4).jpg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293" y="2495172"/>
            <a:ext cx="713056" cy="534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24" name="Picture 32" descr="C:\Users\ASUS\Pictures\6260_70890_fiji_10764_107874_medium.jpg"/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0336" y="5118869"/>
            <a:ext cx="1433437" cy="107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25" name="Picture 33" descr="C:\Users\ASUS\Pictures\1132847098-8431.jpg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158" y="3997868"/>
            <a:ext cx="840751" cy="112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05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SUS\Pictures\4312145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1"/>
          <a:stretch/>
        </p:blipFill>
        <p:spPr bwMode="auto">
          <a:xfrm>
            <a:off x="2858" y="0"/>
            <a:ext cx="91411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748" y="836712"/>
            <a:ext cx="9140251" cy="1481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prstClr val="black"/>
                </a:solidFill>
                <a:ea typeface="Calibri"/>
                <a:cs typeface="Times New Roman"/>
              </a:rPr>
              <a:t>Ответы:</a:t>
            </a:r>
            <a:endParaRPr lang="ru-RU" sz="1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prstClr val="black"/>
                </a:solidFill>
                <a:ea typeface="Calibri"/>
                <a:cs typeface="Times New Roman"/>
              </a:rPr>
              <a:t>А-Аллергия.   Б-Белка.   В-Волк.   Г-Грибы   Е-Ель.   Ё-Ёж.   Ж-Жаба.   З-Звери.   К-Кит.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prstClr val="black"/>
                </a:solidFill>
                <a:ea typeface="Calibri"/>
                <a:cs typeface="Times New Roman"/>
              </a:rPr>
              <a:t>Л-Лось. М-Мел.   Р-Растения.   Ф-Физкультурой.   Х-Хвоя.   Ю-Юг.</a:t>
            </a:r>
            <a:endParaRPr lang="ru-RU" sz="10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02" y="2425204"/>
            <a:ext cx="9128598" cy="4091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prstClr val="black"/>
                </a:solidFill>
                <a:ea typeface="Calibri"/>
                <a:cs typeface="Times New Roman"/>
              </a:rPr>
              <a:t>Загадки: </a:t>
            </a:r>
            <a:endParaRPr lang="ru-RU" sz="9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b="1" dirty="0">
                <a:solidFill>
                  <a:prstClr val="black"/>
                </a:solidFill>
                <a:ea typeface="Calibri"/>
                <a:cs typeface="Times New Roman"/>
              </a:rPr>
              <a:t>       Прыгает пружинка – зеленая спинка</a:t>
            </a:r>
            <a:endParaRPr lang="ru-RU" sz="9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685800" lvl="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prstClr val="black"/>
                </a:solidFill>
                <a:ea typeface="Calibri"/>
                <a:cs typeface="Times New Roman"/>
              </a:rPr>
              <a:t>С травинки на былинку с ветки на травинку (КИЧЕНЗУК).</a:t>
            </a:r>
            <a:endParaRPr lang="ru-RU" sz="9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685800" lvl="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prstClr val="black"/>
                </a:solidFill>
                <a:ea typeface="Calibri"/>
                <a:cs typeface="Times New Roman"/>
              </a:rPr>
              <a:t>  </a:t>
            </a:r>
            <a:endParaRPr lang="ru-RU" sz="9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prstClr val="black"/>
                </a:solidFill>
                <a:ea typeface="Calibri"/>
                <a:cs typeface="Times New Roman"/>
              </a:rPr>
              <a:t>2.         Был белый дом, чудесный дом, </a:t>
            </a:r>
            <a:endParaRPr lang="ru-RU" sz="9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685800" lvl="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prstClr val="black"/>
                </a:solidFill>
                <a:ea typeface="Calibri"/>
                <a:cs typeface="Times New Roman"/>
              </a:rPr>
              <a:t>Но что-то застучало в нем.</a:t>
            </a:r>
            <a:endParaRPr lang="ru-RU" sz="9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685800" lvl="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prstClr val="black"/>
                </a:solidFill>
                <a:ea typeface="Calibri"/>
                <a:cs typeface="Times New Roman"/>
              </a:rPr>
              <a:t>И он разбился,  и оттуда</a:t>
            </a:r>
            <a:endParaRPr lang="ru-RU" sz="9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685800" lvl="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prstClr val="black"/>
                </a:solidFill>
                <a:ea typeface="Calibri"/>
                <a:cs typeface="Times New Roman"/>
              </a:rPr>
              <a:t>Живое выбежало чудо –</a:t>
            </a:r>
            <a:endParaRPr lang="ru-RU" sz="9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685800" lvl="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prstClr val="black"/>
                </a:solidFill>
                <a:ea typeface="Calibri"/>
                <a:cs typeface="Times New Roman"/>
              </a:rPr>
              <a:t>Такое теплое, пушистое и золотое.</a:t>
            </a:r>
            <a:endParaRPr lang="ru-RU" sz="9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36096" y="6488668"/>
            <a:ext cx="2637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>
                <a:solidFill>
                  <a:prstClr val="white"/>
                </a:solidFill>
              </a:rPr>
              <a:t>УЧИТЕЛЬ: Лобанова В.А.</a:t>
            </a:r>
            <a:endParaRPr lang="ru-RU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888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37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6" y="188640"/>
            <a:ext cx="9143644" cy="2131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ea typeface="Calibri"/>
                <a:cs typeface="Times New Roman"/>
              </a:rPr>
              <a:t>Вопросы с 0 по 3 класс.</a:t>
            </a:r>
            <a:endParaRPr lang="ru-RU" sz="9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ea typeface="Calibri"/>
                <a:cs typeface="Times New Roman"/>
              </a:rPr>
              <a:t>Какое время года наступило?</a:t>
            </a:r>
            <a:endParaRPr lang="ru-RU" sz="900" b="1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ea typeface="Calibri"/>
                <a:cs typeface="Times New Roman"/>
              </a:rPr>
              <a:t>Какие листья на деревьях осенью?</a:t>
            </a:r>
            <a:endParaRPr lang="ru-RU" sz="900" b="1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ea typeface="Calibri"/>
                <a:cs typeface="Times New Roman"/>
              </a:rPr>
              <a:t>Назови первый, второй и третий месяца осени.</a:t>
            </a:r>
            <a:endParaRPr lang="ru-RU" sz="900" b="1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ea typeface="Calibri"/>
                <a:cs typeface="Times New Roman"/>
              </a:rPr>
              <a:t>Почему дует сильный ветер и опадают листья?</a:t>
            </a:r>
            <a:endParaRPr lang="ru-RU" sz="900" b="1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b="1" dirty="0">
                <a:ea typeface="Calibri"/>
                <a:cs typeface="Times New Roman"/>
              </a:rPr>
              <a:t>Какие тучи плывут по небу осенью?</a:t>
            </a:r>
            <a:endParaRPr lang="ru-RU" sz="900" b="1" dirty="0"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" y="2492896"/>
            <a:ext cx="9143644" cy="200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ea typeface="Calibri"/>
                <a:cs typeface="Times New Roman"/>
              </a:rPr>
              <a:t>ЗАГАДКИ:</a:t>
            </a:r>
            <a:endParaRPr lang="ru-RU" sz="900" b="1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ea typeface="Calibri"/>
                <a:cs typeface="Times New Roman"/>
              </a:rPr>
              <a:t>С людьми дружит – дом сторожит?</a:t>
            </a:r>
            <a:endParaRPr lang="ru-RU" sz="900" b="1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ea typeface="Calibri"/>
                <a:cs typeface="Times New Roman"/>
              </a:rPr>
              <a:t>Шерсть мягкая – когти острые?</a:t>
            </a:r>
            <a:endParaRPr lang="ru-RU" sz="900" b="1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ea typeface="Calibri"/>
                <a:cs typeface="Times New Roman"/>
              </a:rPr>
              <a:t>Летом гуляет – зимой отдыхает?</a:t>
            </a:r>
            <a:endParaRPr lang="ru-RU" sz="900" b="1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ea typeface="Calibri"/>
                <a:cs typeface="Times New Roman"/>
              </a:rPr>
              <a:t>Кто в лесу зимой холодной ходит злой, голодный?</a:t>
            </a:r>
            <a:endParaRPr lang="ru-RU" sz="900" b="1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b="1" dirty="0">
                <a:ea typeface="Calibri"/>
                <a:cs typeface="Times New Roman"/>
              </a:rPr>
              <a:t>Какое слово лишнее и почему?</a:t>
            </a:r>
            <a:endParaRPr lang="ru-RU" sz="900" b="1" dirty="0">
              <a:ea typeface="Calibri"/>
              <a:cs typeface="Times New Roman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349707"/>
              </p:ext>
            </p:extLst>
          </p:nvPr>
        </p:nvGraphicFramePr>
        <p:xfrm>
          <a:off x="27885" y="4941168"/>
          <a:ext cx="9116114" cy="981456"/>
        </p:xfrm>
        <a:graphic>
          <a:graphicData uri="http://schemas.openxmlformats.org/drawingml/2006/table">
            <a:tbl>
              <a:tblPr firstRow="1" firstCol="1" bandRow="1"/>
              <a:tblGrid>
                <a:gridCol w="2413089"/>
                <a:gridCol w="2656208"/>
                <a:gridCol w="2088930"/>
                <a:gridCol w="1957887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ПОМИДОР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КАРТОФЕЛЬ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КАПУСТА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ЯБЛОКО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РЕПА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ЛУК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ОГУРЕЦ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ЛИМОН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580112" y="6488668"/>
            <a:ext cx="2637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>
                <a:solidFill>
                  <a:prstClr val="white"/>
                </a:solidFill>
              </a:rPr>
              <a:t>УЧИТЕЛЬ: Лобанова В.А.</a:t>
            </a:r>
            <a:endParaRPr lang="ru-RU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8223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257</Words>
  <Application>Microsoft Office PowerPoint</Application>
  <PresentationFormat>Экран (4:3)</PresentationFormat>
  <Paragraphs>58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17</cp:revision>
  <dcterms:created xsi:type="dcterms:W3CDTF">2014-10-04T10:29:15Z</dcterms:created>
  <dcterms:modified xsi:type="dcterms:W3CDTF">2014-10-04T13:44:38Z</dcterms:modified>
</cp:coreProperties>
</file>