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4-11-19T19:16:39.4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16818 15453,'-25'25,"50"-25,0 0,0 25,24 0,-49 0,25-1,0 1,0-25,-1 25,-24 0,25 0,0-1,0-24,24 0,-49 0,25 25</inkml:trace>
  <inkml:trace contextRef="#ctx0" brushRef="#br0" timeOffset="13475.7707">16892 15354,'0'0,"0"50,0-25,0-25,0 24,0 1,25 0,0 0,0-25,-25 25,25-1,-1 1,-24 25,25-50,0 25,0-1,-25 1,25 0,24-25,-24 25,-25-25,25 25,-25-25,-25 0,0-25,0 25,25-25,-24 0,-1 25,25-25,-25 1,25-1,0 0,-25-49,0 49,25 0,-24 25,24-50,-25 26,25 24,-25-25,0 25,0 0,1 0,-1 25,25-25,25 0,-1 24,1 1,0-25,25 25,-1-25,-24 0,0 25,0 49,-1-49,-24 0,0-25,0 25,0-1,0 1,0 25,75-1,-75-49,0 25,25-25,-1 0,26 0,-25 50,-25-25,0-1,0 1,25-25,-1 25,1 0,0 24,0-24,-25 0,25-25,-1 25,1 0,0-1,0-24,0 0,-1 0,1 0,0 0,0-24,-25-1,0 25,0-25,0 0,0 0,-25 1,0-1,0 25,1-25,24 0,-25 0,0 25,-25-24,26 24,24 0,0 0,0 24,24 1,1 0,-25 0,25 0,-25-1,25 1,-25 0,0 0,49 24,1-49,-50 0,0 0,-25 0,0 0,1 0,-26-49,0 24,26-25,24 26,0-1,0 0,0 0,0 0,-25-24,0 24,0 0,75 25,-25 25,-25 0,0 0,0 24,0-49,0 50,0-25,-25-25,25-25,0 25,0-50,0 25,-25 1,0 24,75 0,-25 24,-25 1,24 0,1-25,-25 25,0 0,25-1,0 1,-25-25,25 25,-1-25,-24 25,25 0,0-25,0 0,-25-25,0 0,-25 25,0-25,25 0,-49-24,24 24,0 25,0 0,0 0,1 0,-26 0,0-25,50 0</inkml:trace>
  <inkml:trace contextRef="#ctx0" brushRef="#br0" timeOffset="29123.6657">18827 15677,'0'0,"0"-25,0-25,0 25,0 1,0 24,25-25,0 0,24-25,-24 1,0 24,-25 25,25-25,0 0,-1 25,1-25,-25 1,25 24,0 0,0 0,-1 0,-24 24,0 1,0 25,25-50,0 25,-25 0,25-1,-25 1,-50-25,50 0,-25 25,1-25,-1 25,-25-25,1 25,49-1,-25 1,0-25,0 25,0-25,25 25,-24-25,-1 0,0 25,0-1,0-24,50 0,0 0,25-49,-26 24,1-25,0 50,0-24,0-1,-1 25,1-25,0 0,0 0,0 25,-1-24,1-1,-25 25,-49 0,-1 0,0 25,-24 24,49-24,-24 25,-26-26,25 26,26-50,-51 50,26-26,24 1,0 0,25-25,0 0,50 0,-1 0,1-25,-25 0,-1 1,-24-1,25 0,0 0,0 25,0-25,24 1,-49-1,50-25,-25 25,0 25,-1-24,-24-1,25 0,0 0,25 25,-26 0,-24 0,-24 25,-1 0,0 0,25-1,0 1,-25 0,25 0,-25 24,25-49,-24 25,-1 0,25 0,-25 0,25-1,0 1,0 25,0-25,0-50,25 0,0 0,-1 25,-24-25,0 1,0-1,25 0,0 25,0-50,24 26,-24-26,0 50,0-25,-50 25,0 25,0 0,-24 0,24-1,25 1,-25 0,0 0,1-25,-1 25,25-1,-25 1,0 0,0 0,1-25,-1 25,25-1,0 1,-25 0,0-25,0 25,0 0,25-1,-24 26,-1-50,0 0,0 25,-24 24,49-24,-25 0,0 0,0-25,0 25,25-1,-24 1,-1 0,0-25,0 25,-24-50,49 25,0-50,0 26,0-26,-25 50,0-25,25 0,0 1,0-26,0 50,50-50,-50 26,24-1,1 0,0 0,25 25,-1 0,-49-25,25 1,0-1,0 25,-1-25,-24 0,25 25,0 0,0 0,0 0,49-49,-49 49,0-25,-25 25,0 0,-75 25,50-25,-49 49,49-49,0 0,-49 50,74-50,-74 25,49-1,0 1,0-25,-24 25,49 0,-25 0,0-25,0 0,0 24,25 1,0 0,50-25,0 25,-26 0,1-25,0 0,0 0,0-25,-1 0,1 25,-25-25,25 25,-25 0,0 0,-50 0,26 0,-1 25,0 25,0-26,25 1,0 25,0-25,-25-1,1 1,24-25,24 0,-24 0,25 0,25 0,-25-25,-1 25,-24-24,25-26,25 25,-25-24,-1 49,26-50,-75 50,25 0,-25 25,1 0,24-1,0 1,0-50,0 1,0-26,0 50,0-50,0 26,24-1,1 0,-25 25,0 0,-49 50,24-26,-25 26,25 0,1-50,-1 24,-25 1,50 0,-25-25,25 25,0 0,0-25,25 0,0-25,0 25,-25-50,25 25,-1 1,-24-1,50 0,-50 0,25 0,-25 1,-25 24,0 0,-24 0,24 0,-25 0,1 24,49-24,-25 25,0 0,0-25,0 25,25-25,0 0,50-25,-25 0,24-24,-49 24,25 0,0 25,25 0,-26-25,-24 0,0 25,0 25,0-25,-24 25,-1 0,25 0,-25-1,25-24,50 0,-26 0,1 0,-25 0,25-24,0 24,0 0,-1-25,-24 0,25 25,0 0,-50 0,-24 50,24-26,25 1,0-25,25-49,-1 49,1-25,25-25,-25 25,-25 1,0-1,24 25,26-50,-25 25,0-49,0 49,-25 25,24-25,1 1,-25-1,25 0,0 0,-25 25,25-25,-1 1,1-1,0 0,-25 0,25 0,-25 0,0 25,-50 25,1 0,-1 25,25-50,-24 49,24-24,-25 25,25-50,25 25,-49 24,24-24,25 0,-50 24,25-49,1 50,24-25,-25 0,-25-1,50 1,-25-25,25 25,-24 25,-1-50,25 24,0 1,-25-25,0 0,0 25,25 0,-24 0,-1-1,25-24,0 25,25-25,-1 0,26 0,-25 0,0 0,-1 0,51 0,-26 0,-24-25,-25 1,25 24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942B-9886-44F6-8EDB-3B3A141A0DD2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D8AF-825F-43AB-AF0B-3819F246270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942B-9886-44F6-8EDB-3B3A141A0DD2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D8AF-825F-43AB-AF0B-3819F246270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2CA4942B-9886-44F6-8EDB-3B3A141A0DD2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D8AF-825F-43AB-AF0B-3819F2462707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942B-9886-44F6-8EDB-3B3A141A0DD2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D8AF-825F-43AB-AF0B-3819F246270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942B-9886-44F6-8EDB-3B3A141A0DD2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D8AF-825F-43AB-AF0B-3819F2462707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942B-9886-44F6-8EDB-3B3A141A0DD2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D8AF-825F-43AB-AF0B-3819F246270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942B-9886-44F6-8EDB-3B3A141A0DD2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D8AF-825F-43AB-AF0B-3819F246270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942B-9886-44F6-8EDB-3B3A141A0DD2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D8AF-825F-43AB-AF0B-3819F246270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942B-9886-44F6-8EDB-3B3A141A0DD2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D8AF-825F-43AB-AF0B-3819F2462707}" type="slidenum">
              <a:rPr lang="ru-RU" smtClean="0"/>
              <a:t>‹#›</a:t>
            </a:fld>
            <a:endParaRPr lang="ru-RU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942B-9886-44F6-8EDB-3B3A141A0DD2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D8AF-825F-43AB-AF0B-3819F2462707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942B-9886-44F6-8EDB-3B3A141A0DD2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D8AF-825F-43AB-AF0B-3819F2462707}" type="slidenum">
              <a:rPr lang="ru-RU" smtClean="0"/>
              <a:t>‹#›</a:t>
            </a:fld>
            <a:endParaRPr lang="ru-RU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2CA4942B-9886-44F6-8EDB-3B3A141A0DD2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7A80D8AF-825F-43AB-AF0B-3819F246270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875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3525838" y="1484785"/>
            <a:ext cx="3134394" cy="144256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Владимир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( 980 – 1015)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6115050" y="3387725"/>
            <a:ext cx="2849438" cy="112139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Ярослав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( 1019 – 1054)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79512" y="2431493"/>
            <a:ext cx="2160240" cy="118483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Святополк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dirty="0" smtClean="0">
                <a:latin typeface="Arial" pitchFamily="34" charset="0"/>
                <a:cs typeface="Arial" pitchFamily="34" charset="0"/>
              </a:rPr>
              <a:t>«Окаянный»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917950" y="4115048"/>
            <a:ext cx="1863725" cy="78814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Глеб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1611413" y="3886200"/>
            <a:ext cx="2028725" cy="83894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Борис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4"/>
          <p:cNvSpPr>
            <a:spLocks noChangeShapeType="1"/>
          </p:cNvSpPr>
          <p:nvPr/>
        </p:nvSpPr>
        <p:spPr bwMode="auto">
          <a:xfrm flipH="1">
            <a:off x="1776136" y="2206068"/>
            <a:ext cx="1714500" cy="225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3"/>
          <p:cNvSpPr>
            <a:spLocks noChangeShapeType="1"/>
          </p:cNvSpPr>
          <p:nvPr/>
        </p:nvSpPr>
        <p:spPr bwMode="auto">
          <a:xfrm flipH="1">
            <a:off x="3211513" y="2927350"/>
            <a:ext cx="874712" cy="911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2"/>
          <p:cNvSpPr>
            <a:spLocks noChangeShapeType="1"/>
          </p:cNvSpPr>
          <p:nvPr/>
        </p:nvSpPr>
        <p:spPr bwMode="auto">
          <a:xfrm>
            <a:off x="6111875" y="2927351"/>
            <a:ext cx="738188" cy="45402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"/>
          <p:cNvSpPr>
            <a:spLocks noChangeShapeType="1"/>
          </p:cNvSpPr>
          <p:nvPr/>
        </p:nvSpPr>
        <p:spPr bwMode="auto">
          <a:xfrm flipH="1">
            <a:off x="4849812" y="2927350"/>
            <a:ext cx="45719" cy="118769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979795" y="201414"/>
            <a:ext cx="755264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Схема: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Борьба князей за власть</a:t>
            </a: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трелка углом вверх 15"/>
          <p:cNvSpPr/>
          <p:nvPr/>
        </p:nvSpPr>
        <p:spPr>
          <a:xfrm rot="6270810">
            <a:off x="728612" y="3544065"/>
            <a:ext cx="611323" cy="1070116"/>
          </a:xfrm>
          <a:prstGeom prst="bentUpArrow">
            <a:avLst>
              <a:gd name="adj1" fmla="val 16722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множение 16"/>
          <p:cNvSpPr/>
          <p:nvPr/>
        </p:nvSpPr>
        <p:spPr>
          <a:xfrm>
            <a:off x="1297573" y="3178311"/>
            <a:ext cx="2376264" cy="2254721"/>
          </a:xfrm>
          <a:prstGeom prst="mathMultiply">
            <a:avLst>
              <a:gd name="adj1" fmla="val 201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8" name="Умножение 17"/>
          <p:cNvSpPr/>
          <p:nvPr/>
        </p:nvSpPr>
        <p:spPr>
          <a:xfrm>
            <a:off x="3738786" y="3381375"/>
            <a:ext cx="2376264" cy="2254721"/>
          </a:xfrm>
          <a:prstGeom prst="mathMultiply">
            <a:avLst>
              <a:gd name="adj1" fmla="val 201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0" name="Выгнутая вниз стрелка 19"/>
          <p:cNvSpPr/>
          <p:nvPr/>
        </p:nvSpPr>
        <p:spPr>
          <a:xfrm rot="598785">
            <a:off x="159030" y="4699622"/>
            <a:ext cx="4653347" cy="122413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низ стрелка 21"/>
          <p:cNvSpPr/>
          <p:nvPr/>
        </p:nvSpPr>
        <p:spPr>
          <a:xfrm rot="598785">
            <a:off x="70449" y="5301915"/>
            <a:ext cx="6519333" cy="13822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право стрелка 23"/>
          <p:cNvSpPr/>
          <p:nvPr/>
        </p:nvSpPr>
        <p:spPr>
          <a:xfrm rot="1958588">
            <a:off x="7103213" y="4580538"/>
            <a:ext cx="1010734" cy="19384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Умножение 24"/>
          <p:cNvSpPr/>
          <p:nvPr/>
        </p:nvSpPr>
        <p:spPr>
          <a:xfrm>
            <a:off x="5702356" y="4710846"/>
            <a:ext cx="1557226" cy="1444371"/>
          </a:xfrm>
          <a:prstGeom prst="mathMultiply">
            <a:avLst>
              <a:gd name="adj1" fmla="val 681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6" name="Рукописные данные 25"/>
              <p14:cNvContentPartPr/>
              <p14:nvPr/>
            </p14:nvContentPartPr>
            <p14:xfrm>
              <a:off x="6045480" y="5500800"/>
              <a:ext cx="884520" cy="357480"/>
            </p14:xfrm>
          </p:contentPart>
        </mc:Choice>
        <mc:Fallback>
          <p:pic>
            <p:nvPicPr>
              <p:cNvPr id="26" name="Рукописные данные 2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36120" y="5491440"/>
                <a:ext cx="903240" cy="37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14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 animBg="1"/>
      <p:bldP spid="22" grpId="0" animBg="1"/>
      <p:bldP spid="24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32</TotalTime>
  <Words>24</Words>
  <Application>Microsoft Office PowerPoint</Application>
  <PresentationFormat>Экран (4:3)</PresentationFormat>
  <Paragraphs>9</Paragraphs>
  <Slides>2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Mountain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Дубичев</dc:creator>
  <cp:lastModifiedBy>Дубичев</cp:lastModifiedBy>
  <cp:revision>2</cp:revision>
  <dcterms:created xsi:type="dcterms:W3CDTF">2014-11-19T18:56:39Z</dcterms:created>
  <dcterms:modified xsi:type="dcterms:W3CDTF">2014-11-19T19:28:56Z</dcterms:modified>
</cp:coreProperties>
</file>