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1" r:id="rId3"/>
    <p:sldId id="272" r:id="rId4"/>
    <p:sldId id="267" r:id="rId5"/>
    <p:sldId id="273" r:id="rId6"/>
    <p:sldId id="274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38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39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5AB7EF-A380-4C2F-B84E-DAE41A38F1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3D9D4-92CD-4BF4-A9B1-61AB06C25A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30904-4F14-464C-88E6-7AD1FDEFC9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6E276-4A8D-4EEB-AEB4-9A35610674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BDEB1-B883-455E-AA7D-7744641DAA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1487B-411A-4DAD-A624-78C40D4C91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1EB2-F93F-45E5-9ED4-FA742EE738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643D6-1E0A-4205-A72E-1847CD3BA0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E3E71-A8ED-4810-BC91-0D83E39B99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896EB-FD60-4366-BBAA-19DAC54548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D1836-C341-4C46-99F1-BBAEF7433C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0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1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2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3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4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5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6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7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3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411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16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17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5C52ED38-7645-4384-B7AF-4996583020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11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Зимние виды спорта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smtClean="0"/>
              <a:t>ФИГУРНОЕ   КАТАНИЕ</a:t>
            </a:r>
          </a:p>
        </p:txBody>
      </p:sp>
      <p:pic>
        <p:nvPicPr>
          <p:cNvPr id="4099" name="Picture 5" descr="Olymp_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5850" y="1916113"/>
            <a:ext cx="2984500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" descr="Olymp_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7900" y="1916113"/>
            <a:ext cx="3175000" cy="378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Box 6"/>
          <p:cNvSpPr txBox="1">
            <a:spLocks noChangeArrowheads="1"/>
          </p:cNvSpPr>
          <p:nvPr/>
        </p:nvSpPr>
        <p:spPr bwMode="auto">
          <a:xfrm>
            <a:off x="1403350" y="5949950"/>
            <a:ext cx="24479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ФИГУРИСТ</a:t>
            </a:r>
          </a:p>
        </p:txBody>
      </p:sp>
      <p:sp>
        <p:nvSpPr>
          <p:cNvPr id="4102" name="TextBox 7"/>
          <p:cNvSpPr txBox="1">
            <a:spLocks noChangeArrowheads="1"/>
          </p:cNvSpPr>
          <p:nvPr/>
        </p:nvSpPr>
        <p:spPr bwMode="auto">
          <a:xfrm>
            <a:off x="4932363" y="5949950"/>
            <a:ext cx="28797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ФИГУРИСТКА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utoUpdateAnimBg="0"/>
      <p:bldP spid="4101" grpId="0" autoUpdateAnimBg="0"/>
      <p:bldP spid="410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/>
              <a:t>КОНЬКОБЕЖНЫЙ СПОРТ</a:t>
            </a:r>
          </a:p>
        </p:txBody>
      </p:sp>
      <p:pic>
        <p:nvPicPr>
          <p:cNvPr id="5123" name="Picture 3" descr="E:\Мои рисунки\лого\конькоб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066800"/>
            <a:ext cx="8191500" cy="482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971800" y="6019800"/>
            <a:ext cx="3657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latin typeface="Times New Roman" pitchFamily="18" charset="0"/>
              </a:rPr>
              <a:t>КОНЬ-КО-БЕ-ЖЕЦ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utoUpdateAnimBg="0"/>
      <p:bldP spid="512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/>
              <a:t>ХОККЕЙ</a:t>
            </a:r>
          </a:p>
        </p:txBody>
      </p:sp>
      <p:pic>
        <p:nvPicPr>
          <p:cNvPr id="6147" name="Picture 5" descr="Olymp_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914400"/>
            <a:ext cx="6769100" cy="483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971800" y="6019800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ХОККЕИСТ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utoUpdateAnimBg="0"/>
      <p:bldP spid="614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САННЫЙ  СПОРТ</a:t>
            </a:r>
          </a:p>
        </p:txBody>
      </p:sp>
      <p:pic>
        <p:nvPicPr>
          <p:cNvPr id="7171" name="Picture 3" descr="E:\Мои рисунки\лого\санный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1268413"/>
            <a:ext cx="6400800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971800" y="6019800"/>
            <a:ext cx="304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САНОЧНИК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utoUpdateAnimBg="0"/>
      <p:bldP spid="717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СНОУБОРДИНГ</a:t>
            </a:r>
          </a:p>
        </p:txBody>
      </p:sp>
      <p:pic>
        <p:nvPicPr>
          <p:cNvPr id="8195" name="Picture 3" descr="E:\Мои рисунки\лого\сноу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981075"/>
            <a:ext cx="751205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667000" y="6096000"/>
            <a:ext cx="342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СНОУБОРДИСТ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utoUpdateAnimBg="0"/>
      <p:bldP spid="819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/>
              <a:t>ЛЫЖНЫЕ  ГОНКИ</a:t>
            </a:r>
          </a:p>
        </p:txBody>
      </p:sp>
      <p:pic>
        <p:nvPicPr>
          <p:cNvPr id="9219" name="Picture 5" descr="Olymp_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1052513"/>
            <a:ext cx="6435725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352800" y="6096000"/>
            <a:ext cx="2286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ЛЫЖНИК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utoUpdateAnimBg="0"/>
      <p:bldP spid="922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dirty="0" smtClean="0"/>
              <a:t>БИАТЛОН</a:t>
            </a:r>
            <a:br>
              <a:rPr lang="ru-RU" sz="3200" dirty="0" smtClean="0"/>
            </a:br>
            <a:r>
              <a:rPr lang="ru-RU" sz="3200" dirty="0" smtClean="0"/>
              <a:t>«стреляющие лыжники»</a:t>
            </a:r>
          </a:p>
        </p:txBody>
      </p:sp>
      <p:pic>
        <p:nvPicPr>
          <p:cNvPr id="10243" name="Picture 5" descr="Olymp_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84313"/>
            <a:ext cx="5230812" cy="327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6" descr="Olymp_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3124200"/>
            <a:ext cx="3700463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838200" y="5181600"/>
            <a:ext cx="304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/>
              <a:t>БИАТЛОНИСТ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utoUpdateAnimBg="0"/>
      <p:bldP spid="10245" grpId="0" autoUpdateAnimBg="0"/>
    </p:bldLst>
  </p:timing>
</p:sld>
</file>

<file path=ppt/theme/theme1.xml><?xml version="1.0" encoding="utf-8"?>
<a:theme xmlns:a="http://schemas.openxmlformats.org/drawingml/2006/main" name="Сотрудничество">
  <a:themeElements>
    <a:clrScheme name="Сотрудничество 2">
      <a:dk1>
        <a:srgbClr val="0000A6"/>
      </a:dk1>
      <a:lt1>
        <a:srgbClr val="FFFFFF"/>
      </a:lt1>
      <a:dk2>
        <a:srgbClr val="000099"/>
      </a:dk2>
      <a:lt2>
        <a:srgbClr val="CCFFFF"/>
      </a:lt2>
      <a:accent1>
        <a:srgbClr val="00CCFF"/>
      </a:accent1>
      <a:accent2>
        <a:srgbClr val="FFE701"/>
      </a:accent2>
      <a:accent3>
        <a:srgbClr val="AAAACA"/>
      </a:accent3>
      <a:accent4>
        <a:srgbClr val="DADADA"/>
      </a:accent4>
      <a:accent5>
        <a:srgbClr val="AAE2FF"/>
      </a:accent5>
      <a:accent6>
        <a:srgbClr val="E7D101"/>
      </a:accent6>
      <a:hlink>
        <a:srgbClr val="FFCC66"/>
      </a:hlink>
      <a:folHlink>
        <a:srgbClr val="00CA00"/>
      </a:folHlink>
    </a:clrScheme>
    <a:fontScheme name="Сотрудничество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трудничество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Teamwork</Template>
  <TotalTime>176</TotalTime>
  <Words>22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Garamond</vt:lpstr>
      <vt:lpstr>Arial</vt:lpstr>
      <vt:lpstr>Calibri</vt:lpstr>
      <vt:lpstr>Times New Roman</vt:lpstr>
      <vt:lpstr>Сотрудничество</vt:lpstr>
      <vt:lpstr>Зимние виды спорта</vt:lpstr>
      <vt:lpstr>ФИГУРНОЕ   КАТАНИЕ</vt:lpstr>
      <vt:lpstr>КОНЬКОБЕЖНЫЙ СПОРТ</vt:lpstr>
      <vt:lpstr>ХОККЕЙ</vt:lpstr>
      <vt:lpstr>САННЫЙ  СПОРТ</vt:lpstr>
      <vt:lpstr>СНОУБОРДИНГ</vt:lpstr>
      <vt:lpstr>ЛЫЖНЫЕ  ГОНКИ</vt:lpstr>
      <vt:lpstr>БИАТЛОН «стреляющие лыжники»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Зимние олимпийские игры</dc:title>
  <dc:creator>VR</dc:creator>
  <cp:lastModifiedBy>Toshiba-User</cp:lastModifiedBy>
  <cp:revision>24</cp:revision>
  <dcterms:created xsi:type="dcterms:W3CDTF">2012-12-16T11:48:06Z</dcterms:created>
  <dcterms:modified xsi:type="dcterms:W3CDTF">2015-10-27T15:27:49Z</dcterms:modified>
</cp:coreProperties>
</file>