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3143271"/>
          </a:xfrm>
        </p:spPr>
        <p:txBody>
          <a:bodyPr>
            <a:normAutofit/>
          </a:bodyPr>
          <a:lstStyle/>
          <a:p>
            <a:r>
              <a:rPr lang="ru-RU" b="1" dirty="0" smtClean="0"/>
              <a:t>В мире героев Л.Н. Толстого (на материале романа-эпопеи «</a:t>
            </a:r>
            <a:r>
              <a:rPr lang="ru-RU" b="1" dirty="0" smtClean="0"/>
              <a:t>Война и мир</a:t>
            </a:r>
            <a:r>
              <a:rPr lang="ru-RU" b="1" dirty="0" smtClean="0"/>
              <a:t>»)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Конкурс «Змейка»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Мои дети … мой крест.</a:t>
            </a:r>
          </a:p>
          <a:p>
            <a:r>
              <a:rPr lang="ru-RU" dirty="0" smtClean="0"/>
              <a:t>Надо жить, надо любить, надо верить.</a:t>
            </a:r>
          </a:p>
          <a:p>
            <a:r>
              <a:rPr lang="ru-RU" dirty="0" smtClean="0"/>
              <a:t>Как же я не видал прежде этого высокого неба?</a:t>
            </a:r>
          </a:p>
          <a:p>
            <a:r>
              <a:rPr lang="ru-RU" dirty="0" smtClean="0"/>
              <a:t>Есть только две добродетели: деятельность и ум.</a:t>
            </a:r>
          </a:p>
          <a:p>
            <a:r>
              <a:rPr lang="ru-RU" dirty="0" smtClean="0"/>
              <a:t>Ещё два письма пропущу, а третье прочту.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dirty="0" smtClean="0"/>
              <a:t>Конкурс «Змейка»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186766" cy="535785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Пока они были сильны, мы себя не жалели, а теперь их и пожалеть можно. Тоже и они люди.</a:t>
            </a:r>
          </a:p>
          <a:p>
            <a:r>
              <a:rPr lang="ru-RU" dirty="0" smtClean="0"/>
              <a:t>Я не виноват, что я жив и хочу жить; и вы тоже.</a:t>
            </a:r>
          </a:p>
          <a:p>
            <a:r>
              <a:rPr lang="ru-RU" dirty="0" smtClean="0"/>
              <a:t>Я вас всех люблю, я никому зла не делала, за что я страдаю?</a:t>
            </a:r>
          </a:p>
          <a:p>
            <a:r>
              <a:rPr lang="ru-RU" dirty="0" smtClean="0"/>
              <a:t>Волшебница всё со мной сделает.</a:t>
            </a:r>
          </a:p>
          <a:p>
            <a:r>
              <a:rPr lang="ru-RU" dirty="0" smtClean="0"/>
              <a:t>Безухий – тот синий, тёмно-синий с красным, и он </a:t>
            </a:r>
            <a:r>
              <a:rPr lang="ru-RU" dirty="0" err="1" smtClean="0"/>
              <a:t>четвероугольный</a:t>
            </a:r>
            <a:r>
              <a:rPr lang="ru-RU" dirty="0" smtClean="0"/>
              <a:t>… Он славный, тёмно-синий с красным, как вам растолковать….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3143271"/>
          </a:xfrm>
        </p:spPr>
        <p:txBody>
          <a:bodyPr>
            <a:normAutofit/>
          </a:bodyPr>
          <a:lstStyle/>
          <a:p>
            <a:r>
              <a:rPr lang="ru-RU" b="1" dirty="0" smtClean="0"/>
              <a:t>В мире героев Л.Н. Толстого (на </a:t>
            </a:r>
            <a:r>
              <a:rPr lang="ru-RU" b="1" smtClean="0"/>
              <a:t>материале романа-эпопеи </a:t>
            </a:r>
            <a:r>
              <a:rPr lang="ru-RU" b="1" dirty="0" smtClean="0"/>
              <a:t>«Война и </a:t>
            </a:r>
            <a:r>
              <a:rPr lang="ru-RU" b="1" smtClean="0"/>
              <a:t>мир</a:t>
            </a:r>
            <a:r>
              <a:rPr lang="ru-RU" b="1" smtClean="0"/>
              <a:t>»)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Закончи мысль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6166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i="1" dirty="0" smtClean="0"/>
              <a:t>Вариант 1</a:t>
            </a:r>
          </a:p>
          <a:p>
            <a:r>
              <a:rPr lang="ru-RU" dirty="0" smtClean="0"/>
              <a:t>Больше всего меня поразило то, что Лев Толстой …</a:t>
            </a:r>
          </a:p>
          <a:p>
            <a:r>
              <a:rPr lang="ru-RU" dirty="0" smtClean="0"/>
              <a:t>Меня удивляет то, что Наташа Ростова …</a:t>
            </a:r>
          </a:p>
          <a:p>
            <a:r>
              <a:rPr lang="ru-RU" dirty="0" smtClean="0"/>
              <a:t>Я считаю неправильным решение Пьера …</a:t>
            </a:r>
          </a:p>
          <a:p>
            <a:r>
              <a:rPr lang="ru-RU" dirty="0" smtClean="0"/>
              <a:t>По моему мнению, князь Андрей вправе гордиться …</a:t>
            </a:r>
          </a:p>
          <a:p>
            <a:r>
              <a:rPr lang="ru-RU" dirty="0" smtClean="0"/>
              <a:t>Анатоль Курагин открылся для меня с другой стороны, когда …</a:t>
            </a:r>
          </a:p>
        </p:txBody>
      </p:sp>
    </p:spTree>
    <p:extLst>
      <p:ext uri="{BB962C8B-B14F-4D97-AF65-F5344CB8AC3E}">
        <p14:creationId xmlns="" xmlns:p14="http://schemas.microsoft.com/office/powerpoint/2010/main" val="3061782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" y="260648"/>
            <a:ext cx="8229600" cy="936104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Закончи мысль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4968552"/>
          </a:xfrm>
        </p:spPr>
        <p:txBody>
          <a:bodyPr>
            <a:normAutofit/>
          </a:bodyPr>
          <a:lstStyle/>
          <a:p>
            <a:r>
              <a:rPr lang="ru-RU" dirty="0"/>
              <a:t>Я считаю главной чертой Кутузова …</a:t>
            </a:r>
          </a:p>
          <a:p>
            <a:r>
              <a:rPr lang="ru-RU" dirty="0" smtClean="0"/>
              <a:t>По </a:t>
            </a:r>
            <a:r>
              <a:rPr lang="ru-RU" dirty="0"/>
              <a:t>моему мнению, французский язык в XIX веке </a:t>
            </a:r>
            <a:r>
              <a:rPr lang="ru-RU" dirty="0" smtClean="0"/>
              <a:t>…</a:t>
            </a:r>
          </a:p>
          <a:p>
            <a:r>
              <a:rPr lang="ru-RU" dirty="0" smtClean="0"/>
              <a:t>Вполне логично, что Марья Болконская …</a:t>
            </a:r>
          </a:p>
          <a:p>
            <a:r>
              <a:rPr lang="ru-RU" dirty="0" smtClean="0"/>
              <a:t>Я думаю, что лучшим другом для Наташи Ростовой был(а) …</a:t>
            </a:r>
          </a:p>
          <a:p>
            <a:r>
              <a:rPr lang="ru-RU" dirty="0" smtClean="0"/>
              <a:t>Семьи Ростовых и Болконских похожи друг на друга …</a:t>
            </a:r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353690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Закончи мысль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6166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i="1" dirty="0" smtClean="0"/>
              <a:t>Вариант 2</a:t>
            </a:r>
          </a:p>
          <a:p>
            <a:r>
              <a:rPr lang="ru-RU" dirty="0" smtClean="0"/>
              <a:t>Больше всего меня поразило то, что Фёдор Долохов …</a:t>
            </a:r>
          </a:p>
          <a:p>
            <a:r>
              <a:rPr lang="ru-RU" dirty="0" smtClean="0"/>
              <a:t>Меня удивляет то, что Соня …</a:t>
            </a:r>
          </a:p>
          <a:p>
            <a:r>
              <a:rPr lang="ru-RU" dirty="0" smtClean="0"/>
              <a:t>Я считаю неправильным решение Николая Ростова …</a:t>
            </a:r>
          </a:p>
          <a:p>
            <a:r>
              <a:rPr lang="ru-RU" dirty="0" smtClean="0"/>
              <a:t>По моему мнению, Пьер вправе гордиться …</a:t>
            </a:r>
          </a:p>
          <a:p>
            <a:r>
              <a:rPr lang="ru-RU" dirty="0" smtClean="0"/>
              <a:t>Княжна Марья открылась для меня с другой стороны, когда …</a:t>
            </a:r>
          </a:p>
        </p:txBody>
      </p:sp>
    </p:spTree>
    <p:extLst>
      <p:ext uri="{BB962C8B-B14F-4D97-AF65-F5344CB8AC3E}">
        <p14:creationId xmlns="" xmlns:p14="http://schemas.microsoft.com/office/powerpoint/2010/main" val="221852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" y="260648"/>
            <a:ext cx="8229600" cy="936104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Закончи мысль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3672408"/>
          </a:xfrm>
        </p:spPr>
        <p:txBody>
          <a:bodyPr>
            <a:normAutofit/>
          </a:bodyPr>
          <a:lstStyle/>
          <a:p>
            <a:r>
              <a:rPr lang="ru-RU" dirty="0" smtClean="0"/>
              <a:t>Я считаю главной чертой Василия Денисова …</a:t>
            </a:r>
          </a:p>
          <a:p>
            <a:r>
              <a:rPr lang="ru-RU" dirty="0" smtClean="0"/>
              <a:t>По моему мнению, </a:t>
            </a:r>
            <a:r>
              <a:rPr lang="ru-RU" dirty="0" err="1" smtClean="0"/>
              <a:t>наполеонизм</a:t>
            </a:r>
            <a:r>
              <a:rPr lang="ru-RU" dirty="0" smtClean="0"/>
              <a:t> в </a:t>
            </a:r>
            <a:r>
              <a:rPr lang="de-DE" dirty="0" smtClean="0"/>
              <a:t>XIX</a:t>
            </a:r>
            <a:r>
              <a:rPr lang="ru-RU" dirty="0" smtClean="0"/>
              <a:t> веке …</a:t>
            </a:r>
          </a:p>
          <a:p>
            <a:r>
              <a:rPr lang="ru-RU" dirty="0" smtClean="0"/>
              <a:t>Вполне логично, что князь Андрей …</a:t>
            </a:r>
          </a:p>
          <a:p>
            <a:r>
              <a:rPr lang="ru-RU" dirty="0" smtClean="0"/>
              <a:t>Я думаю, что лучшим другом для княжны Марьи был(а) …</a:t>
            </a:r>
          </a:p>
          <a:p>
            <a:r>
              <a:rPr lang="ru-RU" dirty="0" smtClean="0"/>
              <a:t>Князь Андрей и Пьер похожи друг на друга …</a:t>
            </a:r>
          </a:p>
        </p:txBody>
      </p:sp>
    </p:spTree>
    <p:extLst>
      <p:ext uri="{BB962C8B-B14F-4D97-AF65-F5344CB8AC3E}">
        <p14:creationId xmlns="" xmlns:p14="http://schemas.microsoft.com/office/powerpoint/2010/main" val="209977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Конкурс «</a:t>
            </a:r>
            <a:r>
              <a:rPr lang="ru-RU" b="1" dirty="0" err="1" smtClean="0"/>
              <a:t>Угадайка</a:t>
            </a:r>
            <a:r>
              <a:rPr lang="ru-RU" b="1" dirty="0" smtClean="0"/>
              <a:t>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Эта героиня припасла для себя рубашку, лапти, кафтан, чёрный платок, намереваясь уйти из дома, чтобы странствовать.</a:t>
            </a:r>
          </a:p>
          <a:p>
            <a:r>
              <a:rPr lang="ru-RU" dirty="0" smtClean="0"/>
              <a:t>Эта героиня изучала алгебру и геометрию до двадцатилетнего возраста.</a:t>
            </a:r>
          </a:p>
          <a:p>
            <a:r>
              <a:rPr lang="ru-RU" dirty="0" smtClean="0"/>
              <a:t>У этой героини были «тяжёлые шаги».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dirty="0" smtClean="0"/>
              <a:t>Конкурс «</a:t>
            </a:r>
            <a:r>
              <a:rPr lang="ru-RU" b="1" dirty="0" err="1" smtClean="0"/>
              <a:t>Угадайка</a:t>
            </a:r>
            <a:r>
              <a:rPr lang="ru-RU" b="1" dirty="0" smtClean="0"/>
              <a:t>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401080" cy="5429288"/>
          </a:xfrm>
        </p:spPr>
        <p:txBody>
          <a:bodyPr>
            <a:normAutofit/>
          </a:bodyPr>
          <a:lstStyle/>
          <a:p>
            <a:r>
              <a:rPr lang="ru-RU" dirty="0" smtClean="0"/>
              <a:t>Вернувшись из-за границы в двадцатилетнем возрасте, этот герой отправился по совету отца в Петербург, чтобы выбрать карьеру, но в течение трёх месяцев ничего не делал.</a:t>
            </a:r>
          </a:p>
          <a:p>
            <a:r>
              <a:rPr lang="ru-RU" dirty="0" smtClean="0"/>
              <a:t>Друг посоветовал этому герою жениться только будучи уже никуда не годным стариком.</a:t>
            </a:r>
          </a:p>
          <a:p>
            <a:r>
              <a:rPr lang="ru-RU" dirty="0" smtClean="0"/>
              <a:t>Совершенно не умея стрелять, он тяжело ранил на дуэли своего противника.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dirty="0" smtClean="0"/>
              <a:t>Конкурс «</a:t>
            </a:r>
            <a:r>
              <a:rPr lang="ru-RU" b="1" dirty="0" err="1" smtClean="0"/>
              <a:t>Угадайка</a:t>
            </a:r>
            <a:r>
              <a:rPr lang="ru-RU" b="1" dirty="0" smtClean="0"/>
              <a:t>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401080" cy="4857784"/>
          </a:xfrm>
        </p:spPr>
        <p:txBody>
          <a:bodyPr>
            <a:normAutofit/>
          </a:bodyPr>
          <a:lstStyle/>
          <a:p>
            <a:r>
              <a:rPr lang="ru-RU" dirty="0" smtClean="0"/>
              <a:t>Отправляясь на войну, этот герой взял с собой образок, потому что не смог отказать сестре.</a:t>
            </a:r>
          </a:p>
          <a:p>
            <a:r>
              <a:rPr lang="ru-RU" dirty="0" smtClean="0"/>
              <a:t>Этому герою Кутузов сказал: «Я знаю, твоя дорога – это дорога чести».</a:t>
            </a:r>
          </a:p>
          <a:p>
            <a:r>
              <a:rPr lang="ru-RU" dirty="0" smtClean="0"/>
              <a:t>Этот герой решил, что его жизнь окончилась в 31 год.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dirty="0" smtClean="0"/>
              <a:t>Конкурс «</a:t>
            </a:r>
            <a:r>
              <a:rPr lang="ru-RU" b="1" dirty="0" err="1" smtClean="0"/>
              <a:t>Угадайка</a:t>
            </a:r>
            <a:r>
              <a:rPr lang="ru-RU" b="1" dirty="0" smtClean="0"/>
              <a:t>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401080" cy="4857784"/>
          </a:xfrm>
        </p:spPr>
        <p:txBody>
          <a:bodyPr>
            <a:normAutofit/>
          </a:bodyPr>
          <a:lstStyle/>
          <a:p>
            <a:r>
              <a:rPr lang="ru-RU" dirty="0" smtClean="0"/>
              <a:t>Отправившись в 1806 году в отпуск домой в Воронеж, этот герой остановился в Москве у своего друга и неожиданно сделал предложение его младшей сестре.</a:t>
            </a:r>
          </a:p>
          <a:p>
            <a:r>
              <a:rPr lang="ru-RU" dirty="0" smtClean="0"/>
              <a:t>Маленький рост этого героя был не заметен только на коне и в мазурке.</a:t>
            </a:r>
          </a:p>
          <a:p>
            <a:r>
              <a:rPr lang="ru-RU" dirty="0" smtClean="0"/>
              <a:t>Этот герой имел небольшой дефект речи: он картавил.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558</Words>
  <Application>Microsoft Office PowerPoint</Application>
  <PresentationFormat>Экран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В мире героев Л.Н. Толстого (на материале романа-эпопеи «Война и мир»)</vt:lpstr>
      <vt:lpstr>Закончи мысль</vt:lpstr>
      <vt:lpstr>Закончи мысль</vt:lpstr>
      <vt:lpstr>Закончи мысль</vt:lpstr>
      <vt:lpstr>Закончи мысль</vt:lpstr>
      <vt:lpstr>Конкурс «Угадайка»</vt:lpstr>
      <vt:lpstr>Конкурс «Угадайка»</vt:lpstr>
      <vt:lpstr>Конкурс «Угадайка»</vt:lpstr>
      <vt:lpstr>Конкурс «Угадайка»</vt:lpstr>
      <vt:lpstr>Конкурс «Змейка»</vt:lpstr>
      <vt:lpstr>Конкурс «Змейка»</vt:lpstr>
      <vt:lpstr>В мире героев Л.Н. Толстого (на материале романа-эпопеи «Война и мир»)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 занятие по теме «Роман-эпопея Л.Н. Толстого «Война и мир»</dc:title>
  <dc:creator>777</dc:creator>
  <cp:lastModifiedBy>777</cp:lastModifiedBy>
  <cp:revision>11</cp:revision>
  <dcterms:created xsi:type="dcterms:W3CDTF">2015-05-17T20:46:55Z</dcterms:created>
  <dcterms:modified xsi:type="dcterms:W3CDTF">2015-06-20T17:50:01Z</dcterms:modified>
</cp:coreProperties>
</file>