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6" r:id="rId5"/>
    <p:sldId id="270" r:id="rId6"/>
    <p:sldId id="261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Формирование духовно-нравственных качеств на уроках литературы</a:t>
            </a:r>
          </a:p>
          <a:p>
            <a:pPr lvl="0" algn="ctr">
              <a:spcBef>
                <a:spcPct val="0"/>
              </a:spcBef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21088"/>
            <a:ext cx="4280520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Толмосова Ирина Александровна,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русского языка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«СОШ № 12»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91264" cy="509857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Литература содействует духовно-нравственному становлению человека, формированию у него: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нравственных чувств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(совести, долга, веры, ответственности, </a:t>
            </a:r>
            <a:r>
              <a:rPr lang="ru-RU" sz="240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гражданственности</a:t>
            </a:r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патриотизма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нравственного облика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(терпения, милосердия, кротости);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нравственной позиции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(способности различать добро от зла, проявлению самоотверженной любви, готовности к преодолению жизненных испытаний);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нравственного поведения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(готовности служения людям и Отечеству, проявления духовной рассудительности, послушания, доброй воли).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2907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mtClean="0">
                <a:solidFill>
                  <a:schemeClr val="accent2">
                    <a:lumMod val="75000"/>
                  </a:schemeClr>
                </a:solidFill>
              </a:rPr>
              <a:t>Задача:</a:t>
            </a:r>
          </a:p>
          <a:p>
            <a:r>
              <a:rPr lang="ru-RU" sz="3200" smtClean="0">
                <a:solidFill>
                  <a:schemeClr val="accent2">
                    <a:lumMod val="75000"/>
                  </a:schemeClr>
                </a:solidFill>
              </a:rPr>
              <a:t>воспитание </a:t>
            </a:r>
            <a:r>
              <a:rPr lang="ru-RU" sz="3200">
                <a:solidFill>
                  <a:schemeClr val="accent2">
                    <a:lumMod val="75000"/>
                  </a:schemeClr>
                </a:solidFill>
              </a:rPr>
              <a:t>души ребенка, воздействие на процесс становления его нравственных качеств и </a:t>
            </a:r>
            <a:r>
              <a:rPr lang="ru-RU" sz="3200" smtClean="0">
                <a:solidFill>
                  <a:schemeClr val="accent2">
                    <a:lumMod val="75000"/>
                  </a:schemeClr>
                </a:solidFill>
              </a:rPr>
              <a:t>идеалов.</a:t>
            </a:r>
            <a:endParaRPr lang="ru-RU" sz="32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608" y="2564904"/>
            <a:ext cx="4274840" cy="3740485"/>
          </a:xfrm>
          <a:prstGeom prst="rect">
            <a:avLst/>
          </a:prstGeom>
        </p:spPr>
      </p:pic>
      <p:pic>
        <p:nvPicPr>
          <p:cNvPr id="2050" name="Picture 2" descr="Легенды,притчи Записи в рубрике Легенды,притчи Дневник Zhavoronok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21"/>
            <a:ext cx="1697831" cy="1498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492896"/>
            <a:ext cx="5112568" cy="1143000"/>
          </a:xfrm>
        </p:spPr>
        <p:txBody>
          <a:bodyPr>
            <a:noAutofit/>
          </a:bodyPr>
          <a:lstStyle/>
          <a:p>
            <a:pPr algn="l"/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* У кого из </a:t>
            </a:r>
            <a:r>
              <a:rPr lang="ru-RU" sz="28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русских </a:t>
            </a:r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писателей тема «сверхчеловека» звучит в числе основных</a:t>
            </a:r>
            <a:r>
              <a:rPr lang="ru-RU" sz="28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* С какими образами обычно ассоциируется эта тема</a:t>
            </a:r>
            <a:r>
              <a:rPr lang="ru-RU" sz="28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* Согласны ли вы с рассуждением о том, что сам Достоевский исполнен любви к «дальнему», а не </a:t>
            </a:r>
            <a:r>
              <a:rPr lang="ru-RU" sz="28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  «</a:t>
            </a:r>
            <a:r>
              <a:rPr lang="ru-RU" sz="28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ближнему»?</a:t>
            </a:r>
            <a:r>
              <a:rPr lang="ru-RU" sz="32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3200" i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836712"/>
            <a:ext cx="2761727" cy="3529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7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708920"/>
            <a:ext cx="5616624" cy="1143000"/>
          </a:xfrm>
        </p:spPr>
        <p:txBody>
          <a:bodyPr>
            <a:noAutofit/>
          </a:bodyPr>
          <a:lstStyle/>
          <a:p>
            <a:pPr algn="l"/>
            <a:r>
              <a:rPr lang="ru-RU" sz="32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* </a:t>
            </a:r>
            <a: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Какой же суд над героями (и над людьми!) признает </a:t>
            </a:r>
            <a:r>
              <a:rPr lang="ru-RU" sz="30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Достоевский?</a:t>
            </a:r>
            <a:b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* Почему писатель не показывает </a:t>
            </a:r>
            <a:r>
              <a:rPr lang="ru-RU" sz="30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душевного переворота в личности Раскольникова?</a:t>
            </a:r>
            <a:b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* Верится ли вам в </a:t>
            </a:r>
            <a:r>
              <a:rPr lang="ru-RU" sz="3000" i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>духовное воскресение героя?</a:t>
            </a:r>
            <a:r>
              <a:rPr lang="ru-RU" sz="4000" i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4000" i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4000" i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2950720" cy="2804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4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836712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*Почему писатель </a:t>
            </a:r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трижды говорит о"постепенном"возрождении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героя</a:t>
            </a:r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? Что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он хочет этим подчеркнуть?</a:t>
            </a:r>
          </a:p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*Какими средствами достигает автор силы производимого впечатления,чем увлекает воображение?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0174" y="836712"/>
            <a:ext cx="2857500" cy="3933825"/>
          </a:xfrm>
          <a:prstGeom prst="rect">
            <a:avLst/>
          </a:prstGeom>
        </p:spPr>
      </p:pic>
      <p:pic>
        <p:nvPicPr>
          <p:cNvPr id="4098" name="Picture 2" descr="Легенды,притчи Записи в рубрике Легенды,притчи Дневник Zhavoronok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1481807" cy="13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92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борьбе добра и зла человек играет решающую роль: именно он определяет свои моральные качества, свое жизненное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кредо.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045" y="3284984"/>
            <a:ext cx="4177909" cy="2364854"/>
          </a:xfrm>
          <a:prstGeom prst="rect">
            <a:avLst/>
          </a:prstGeom>
        </p:spPr>
      </p:pic>
      <p:pic>
        <p:nvPicPr>
          <p:cNvPr id="5122" name="Picture 2" descr="Легенды,притчи Записи в рубрике Легенды,притчи Дневник Zhavoronok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2" y="5373216"/>
            <a:ext cx="1913855" cy="1688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33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48352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>
                <a:solidFill>
                  <a:schemeClr val="accent2">
                    <a:lumMod val="75000"/>
                  </a:schemeClr>
                </a:solidFill>
              </a:rPr>
              <a:t>Как бы ни были трудны и горьки жизненные испытания, человек должен душевно выстоять.Но выстоит он лишь тогда, когда у него будет твердая, здоровая нравственная опора в себе и в людях, которая закладывается и на уроках литературы.</a:t>
            </a:r>
          </a:p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031734"/>
            <a:ext cx="3384376" cy="1991072"/>
          </a:xfrm>
          <a:prstGeom prst="rect">
            <a:avLst/>
          </a:prstGeom>
        </p:spPr>
      </p:pic>
      <p:pic>
        <p:nvPicPr>
          <p:cNvPr id="1026" name="Picture 2" descr="Легенды,притчи Записи в рубрике Легенды,притчи Дневник Zhavoronok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86" y="5661248"/>
            <a:ext cx="1606923" cy="1418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4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Литература содействует духовно-нравственному становлению человека, формированию у него:   - нравственных чувств (совести, долга, веры, ответственности, гражданственности, патриотизма);  - нравственного облика (терпения, милосердия, кротости);  - нравственной позиции (способности различать добро от зла, проявлению самоотверженной любви, готовности к преодолению жизненных испытаний);  - нравственного поведения (готовности служения людям и Отечеству, проявления духовной рассудительности, послушания, доброй воли). </vt:lpstr>
      <vt:lpstr>Слайд 3</vt:lpstr>
      <vt:lpstr>* У кого из русских писателей тема «сверхчеловека» звучит в числе основных? * С какими образами обычно ассоциируется эта тема? * Согласны ли вы с рассуждением о том, что сам Достоевский исполнен любви к «дальнему», а не к  «ближнему»? </vt:lpstr>
      <vt:lpstr>* Какой же суд над героями (и над людьми!) признает  Достоевский? * Почему писатель не показывает  душевного переворота в личности Раскольникова? * Верится ли вам в  духовное воскресение героя?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9</cp:revision>
  <dcterms:created xsi:type="dcterms:W3CDTF">2013-08-20T23:50:31Z</dcterms:created>
  <dcterms:modified xsi:type="dcterms:W3CDTF">2015-10-08T14:18:45Z</dcterms:modified>
</cp:coreProperties>
</file>