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8" r:id="rId10"/>
    <p:sldId id="264" r:id="rId11"/>
    <p:sldId id="266" r:id="rId12"/>
    <p:sldId id="269" r:id="rId13"/>
    <p:sldId id="267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yubiley_rodnogo_hutora_statya_o_hutore_kavalerskom_egorlykskogo_rayona_rostovskoy_oblasti-168362.htm" TargetMode="External"/><Relationship Id="rId2" Type="http://schemas.openxmlformats.org/officeDocument/2006/relationships/hyperlink" Target="http://avtor.tululu.org/product/3090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2;&#1072;&#1074;&#1072;&#1083;&#1077;&#1088;&#1089;&#1082;&#1080;&#1081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0;&#1089;&#1090;&#1086;&#1088;&#1080;&#1103;%20&#1093;&#1091;&#1090;&#1086;&#1088;&#1072;.doc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93;&#1091;&#1090;&#1086;&#1088;%20&#1089;&#1077;&#1075;&#1086;&#1076;&#1085;&#1103;.docx" TargetMode="External"/><Relationship Id="rId4" Type="http://schemas.openxmlformats.org/officeDocument/2006/relationships/hyperlink" Target="&#1083;&#1077;&#1075;&#1077;&#1085;&#1076;&#1072;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28694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My village Kavalersky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429264"/>
            <a:ext cx="3414714" cy="1209668"/>
          </a:xfrm>
        </p:spPr>
        <p:txBody>
          <a:bodyPr>
            <a:normAutofit fontScale="47500" lnSpcReduction="20000"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 подготовлена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учителем английского языка 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МБОУ Кавалерской СОШ №3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имени А.П.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Дубинца</a:t>
            </a: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Кумпан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Н.В.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chemeClr val="accent6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7143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reconstructed House of culture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928934"/>
            <a:ext cx="5438626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5696189" cy="3191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chemeClr val="accent6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7143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administrative centre of Kavalersky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57752" y="150017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372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5825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parish of Kazan Russian Orthodox Church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912483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local clinic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15453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chemeClr val="accent6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Monuments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071834" cy="5482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IMG004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5603886" cy="4202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8992" y="1214422"/>
            <a:ext cx="2571768" cy="5825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 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buildings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2428868"/>
            <a:ext cx="2071702" cy="496886"/>
          </a:xfrm>
        </p:spPr>
        <p:txBody>
          <a:bodyPr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Post Office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29224" y="2571744"/>
            <a:ext cx="3714776" cy="496886"/>
          </a:xfrm>
        </p:spPr>
        <p:txBody>
          <a:bodyPr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Kindergarten “</a:t>
            </a:r>
            <a:r>
              <a:rPr lang="en-US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Rosinka</a:t>
            </a: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52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3078163" cy="230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592933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Shops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857760"/>
            <a:ext cx="3137314" cy="1855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7684" y="3214687"/>
            <a:ext cx="310720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929322" y="564357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Chemist’s shop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Kavalersky only 108 years old. We hope it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will have tens and hundreds of glorious anniversaries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643734" cy="4915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ресурсы: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80808"/>
                </a:solidFill>
                <a:hlinkClick r:id="rId2"/>
              </a:rPr>
              <a:t>http</a:t>
            </a:r>
            <a:r>
              <a:rPr lang="ru-RU" u="sng" dirty="0" smtClean="0">
                <a:solidFill>
                  <a:srgbClr val="080808"/>
                </a:solidFill>
                <a:hlinkClick r:id="rId2"/>
              </a:rPr>
              <a:t>://</a:t>
            </a:r>
            <a:r>
              <a:rPr lang="en-US" u="sng" dirty="0" err="1" smtClean="0">
                <a:solidFill>
                  <a:srgbClr val="080808"/>
                </a:solidFill>
                <a:hlinkClick r:id="rId2"/>
              </a:rPr>
              <a:t>avtor</a:t>
            </a:r>
            <a:r>
              <a:rPr lang="ru-RU" u="sng" dirty="0" smtClean="0">
                <a:solidFill>
                  <a:srgbClr val="080808"/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rgbClr val="080808"/>
                </a:solidFill>
                <a:hlinkClick r:id="rId2"/>
              </a:rPr>
              <a:t>tululu</a:t>
            </a:r>
            <a:r>
              <a:rPr lang="ru-RU" u="sng" dirty="0" smtClean="0">
                <a:solidFill>
                  <a:srgbClr val="080808"/>
                </a:solidFill>
                <a:hlinkClick r:id="rId2"/>
              </a:rPr>
              <a:t>.</a:t>
            </a:r>
            <a:r>
              <a:rPr lang="en-US" u="sng" dirty="0" smtClean="0">
                <a:solidFill>
                  <a:srgbClr val="080808"/>
                </a:solidFill>
                <a:hlinkClick r:id="rId2"/>
              </a:rPr>
              <a:t>org</a:t>
            </a:r>
            <a:r>
              <a:rPr lang="ru-RU" u="sng" dirty="0" smtClean="0">
                <a:solidFill>
                  <a:srgbClr val="080808"/>
                </a:solidFill>
                <a:hlinkClick r:id="rId2"/>
              </a:rPr>
              <a:t>/</a:t>
            </a:r>
            <a:r>
              <a:rPr lang="en-US" u="sng" dirty="0" smtClean="0">
                <a:solidFill>
                  <a:srgbClr val="080808"/>
                </a:solidFill>
                <a:hlinkClick r:id="rId2"/>
              </a:rPr>
              <a:t>product</a:t>
            </a:r>
            <a:r>
              <a:rPr lang="ru-RU" u="sng" dirty="0" smtClean="0">
                <a:solidFill>
                  <a:srgbClr val="080808"/>
                </a:solidFill>
                <a:hlinkClick r:id="rId2"/>
              </a:rPr>
              <a:t>/30902</a:t>
            </a:r>
            <a:r>
              <a:rPr lang="ru-RU" u="sng" dirty="0" smtClean="0">
                <a:solidFill>
                  <a:srgbClr val="080808"/>
                </a:solidFill>
                <a:hlinkClick r:id="rId2"/>
              </a:rPr>
              <a:t>/</a:t>
            </a:r>
            <a:endParaRPr lang="ru-RU" u="sng" dirty="0" smtClean="0">
              <a:solidFill>
                <a:srgbClr val="080808"/>
              </a:solidFill>
            </a:endParaRPr>
          </a:p>
          <a:p>
            <a:r>
              <a:rPr lang="en-US" u="sng" dirty="0" smtClean="0">
                <a:solidFill>
                  <a:srgbClr val="080808"/>
                </a:solidFill>
                <a:hlinkClick r:id="rId3"/>
              </a:rPr>
              <a:t>http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://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infourok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.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ru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/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yubiley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rodnogo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hutora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statya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smtClean="0">
                <a:solidFill>
                  <a:srgbClr val="080808"/>
                </a:solidFill>
                <a:hlinkClick r:id="rId3"/>
              </a:rPr>
              <a:t>o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hutore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kavalerskom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egorlykskogo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rayona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rostovskoy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_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oblasti</a:t>
            </a:r>
            <a:r>
              <a:rPr lang="ru-RU" u="sng" dirty="0" smtClean="0">
                <a:solidFill>
                  <a:srgbClr val="080808"/>
                </a:solidFill>
                <a:hlinkClick r:id="rId3"/>
              </a:rPr>
              <a:t>-168362.</a:t>
            </a:r>
            <a:r>
              <a:rPr lang="en-US" u="sng" dirty="0" err="1" smtClean="0">
                <a:solidFill>
                  <a:srgbClr val="080808"/>
                </a:solidFill>
                <a:hlinkClick r:id="rId3"/>
              </a:rPr>
              <a:t>htm</a:t>
            </a:r>
            <a:endParaRPr lang="ru-RU" u="sng" dirty="0" smtClean="0">
              <a:solidFill>
                <a:srgbClr val="080808"/>
              </a:solidFill>
            </a:endParaRPr>
          </a:p>
          <a:p>
            <a:r>
              <a:rPr lang="ru-RU" dirty="0" smtClean="0"/>
              <a:t>Фотографии с сайта </a:t>
            </a:r>
            <a:r>
              <a:rPr lang="en-US" dirty="0" smtClean="0"/>
              <a:t>odnoklassniki.ru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There is place like home.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сканирование00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6500858" cy="6413598"/>
          </a:xfrm>
          <a:prstGeom prst="rect">
            <a:avLst/>
          </a:prstGeom>
          <a:noFill/>
        </p:spPr>
      </p:pic>
      <p:sp>
        <p:nvSpPr>
          <p:cNvPr id="5" name="Сердце 4">
            <a:hlinkClick r:id="rId4" action="ppaction://hlinkfile"/>
          </p:cNvPr>
          <p:cNvSpPr/>
          <p:nvPr/>
        </p:nvSpPr>
        <p:spPr>
          <a:xfrm>
            <a:off x="2857488" y="5072074"/>
            <a:ext cx="428628" cy="357190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hlinkClick r:id="rId3" action="ppaction://hlinkfile"/>
              </a:rPr>
              <a:t>The history of the village</a:t>
            </a:r>
            <a:endParaRPr lang="en-US" sz="4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  <a:p>
            <a:r>
              <a:rPr lang="en-U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hlinkClick r:id="rId4" action="ppaction://hlinkfile"/>
              </a:rPr>
              <a:t>The legend</a:t>
            </a:r>
            <a:endParaRPr lang="en-US" sz="4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kerville Old Face" pitchFamily="18" charset="0"/>
            </a:endParaRPr>
          </a:p>
          <a:p>
            <a:r>
              <a:rPr lang="en-U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  <a:hlinkClick r:id="rId5" action="ppaction://hlinkfile"/>
              </a:rPr>
              <a:t>Kavalersky nowadays</a:t>
            </a:r>
            <a:endParaRPr lang="ru-RU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6">
                <a:lumMod val="60000"/>
                <a:lumOff val="40000"/>
              </a:schemeClr>
            </a:gs>
            <a:gs pos="100000">
              <a:srgbClr val="156B13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214290"/>
            <a:ext cx="3857652" cy="19399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river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Kavalerka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DSC02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42852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357430"/>
            <a:ext cx="233362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IMG0038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000240"/>
            <a:ext cx="362902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chemeClr val="accent6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7143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Our nature is some kind of masterpiece</a:t>
            </a:r>
            <a:endParaRPr lang="ru-RU" sz="6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7" descr="ВИД ИЗ ОК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3716" y="3714752"/>
            <a:ext cx="4271999" cy="2984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49567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4167498" cy="2986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6" descr="ЛЕС В ЕГОРЛЫК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00" y="928670"/>
            <a:ext cx="291226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chemeClr val="accent6">
                <a:lumMod val="60000"/>
                <a:lumOff val="40000"/>
              </a:schemeClr>
            </a:gs>
            <a:gs pos="100000">
              <a:srgbClr val="156B1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4786322"/>
            <a:ext cx="3614734" cy="186847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“From dawn to dusk”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-142900"/>
            <a:ext cx="5857884" cy="4393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8369"/>
            <a:ext cx="5857916" cy="5179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chemeClr val="accent6">
                <a:lumMod val="60000"/>
                <a:lumOff val="40000"/>
              </a:schemeClr>
            </a:gs>
            <a:gs pos="100000">
              <a:srgbClr val="156B1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382904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Kristen ITC" pitchFamily="66" charset="0"/>
              </a:rPr>
              <a:t>When winter comes…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642918"/>
            <a:ext cx="4572032" cy="5456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929066"/>
            <a:ext cx="3476636" cy="2607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42672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chemeClr val="accent6">
                <a:lumMod val="60000"/>
                <a:lumOff val="40000"/>
              </a:schemeClr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3186106" cy="8683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school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Шко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1934" y="500042"/>
            <a:ext cx="5258762" cy="3944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2" y="4857760"/>
            <a:ext cx="4041775" cy="13573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 was named after </a:t>
            </a:r>
          </a:p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Hero of the Soviet Union </a:t>
            </a:r>
            <a:r>
              <a:rPr lang="en-US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Andreya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Petrovicha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Dubintsa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проект\titul-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561994" cy="2357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User\Desktop\проект\Dubinetc_AndrPet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14752"/>
            <a:ext cx="188946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169</Words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My village Kavalersky </vt:lpstr>
      <vt:lpstr>There is place like home.</vt:lpstr>
      <vt:lpstr>Слайд 3</vt:lpstr>
      <vt:lpstr>Content</vt:lpstr>
      <vt:lpstr>The river Kavalerka</vt:lpstr>
      <vt:lpstr>Our nature is some kind of masterpiece</vt:lpstr>
      <vt:lpstr>“From dawn to dusk”</vt:lpstr>
      <vt:lpstr>When winter comes…</vt:lpstr>
      <vt:lpstr>Our school</vt:lpstr>
      <vt:lpstr>Our reconstructed House of culture</vt:lpstr>
      <vt:lpstr>The administrative centre of Kavalersky</vt:lpstr>
      <vt:lpstr>The parish of Kazan Russian Orthodox Church</vt:lpstr>
      <vt:lpstr>Our local clinic</vt:lpstr>
      <vt:lpstr>Monuments</vt:lpstr>
      <vt:lpstr>Other  buildings</vt:lpstr>
      <vt:lpstr>Our Kavalersky only 108 years old. We hope it will have tens and hundreds of glorious anniversaries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2015-02-09T11:43:56Z</dcterms:created>
  <dcterms:modified xsi:type="dcterms:W3CDTF">2015-02-20T10:25:40Z</dcterms:modified>
</cp:coreProperties>
</file>