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945" autoAdjust="0"/>
  </p:normalViewPr>
  <p:slideViewPr>
    <p:cSldViewPr>
      <p:cViewPr varScale="1">
        <p:scale>
          <a:sx n="43" d="100"/>
          <a:sy n="43" d="100"/>
        </p:scale>
        <p:origin x="64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03DC7-110C-42D4-8A92-8481E1D888F6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2433029-CA67-4DCA-92CD-CF6C1A0BA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03DC7-110C-42D4-8A92-8481E1D888F6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33029-CA67-4DCA-92CD-CF6C1A0BA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03DC7-110C-42D4-8A92-8481E1D888F6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33029-CA67-4DCA-92CD-CF6C1A0BA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03DC7-110C-42D4-8A92-8481E1D888F6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2433029-CA67-4DCA-92CD-CF6C1A0BA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03DC7-110C-42D4-8A92-8481E1D888F6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33029-CA67-4DCA-92CD-CF6C1A0BA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03DC7-110C-42D4-8A92-8481E1D888F6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33029-CA67-4DCA-92CD-CF6C1A0BA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03DC7-110C-42D4-8A92-8481E1D888F6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2433029-CA67-4DCA-92CD-CF6C1A0BA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03DC7-110C-42D4-8A92-8481E1D888F6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33029-CA67-4DCA-92CD-CF6C1A0BA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03DC7-110C-42D4-8A92-8481E1D888F6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33029-CA67-4DCA-92CD-CF6C1A0BA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03DC7-110C-42D4-8A92-8481E1D888F6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33029-CA67-4DCA-92CD-CF6C1A0BA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03DC7-110C-42D4-8A92-8481E1D888F6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33029-CA67-4DCA-92CD-CF6C1A0BA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0E03DC7-110C-42D4-8A92-8481E1D888F6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2433029-CA67-4DCA-92CD-CF6C1A0BA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85728"/>
            <a:ext cx="8458200" cy="1222375"/>
          </a:xfrm>
        </p:spPr>
        <p:txBody>
          <a:bodyPr/>
          <a:lstStyle/>
          <a:p>
            <a:pPr algn="ctr"/>
            <a:r>
              <a:rPr lang="ru-RU" dirty="0" smtClean="0"/>
              <a:t>В.И Никонов- поэт и художник нашего края.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5643578"/>
            <a:ext cx="5500726" cy="9144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«…Трудно жить…Чудо – мост, объясни- почему?</a:t>
            </a:r>
          </a:p>
          <a:p>
            <a:r>
              <a:rPr lang="ru-RU" dirty="0" smtClean="0"/>
              <a:t>Да избрал ли я в жизни путь верный?...»</a:t>
            </a:r>
            <a:endParaRPr lang="ru-RU" dirty="0"/>
          </a:p>
        </p:txBody>
      </p:sp>
      <p:pic>
        <p:nvPicPr>
          <p:cNvPr id="1026" name="Picture 2" descr="C:\Documents and Settings\Администратор\Мои документы\лстиа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928802"/>
            <a:ext cx="2432050" cy="34559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 Первый снег»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8"/>
            <a:endParaRPr lang="ru-RU" dirty="0" smtClean="0"/>
          </a:p>
          <a:p>
            <a:r>
              <a:rPr lang="ru-RU" dirty="0" smtClean="0"/>
              <a:t>В природе нашей все закономерно.</a:t>
            </a:r>
          </a:p>
          <a:p>
            <a:r>
              <a:rPr lang="ru-RU" dirty="0" smtClean="0"/>
              <a:t>И долгожданной гостьей сама</a:t>
            </a:r>
          </a:p>
          <a:p>
            <a:r>
              <a:rPr lang="ru-RU" dirty="0" smtClean="0"/>
              <a:t>Явилась к нам. Мы рады ей безмерно.</a:t>
            </a:r>
          </a:p>
          <a:p>
            <a:r>
              <a:rPr lang="ru-RU" dirty="0" smtClean="0"/>
              <a:t>Звездой прекрасной первый снег искрится</a:t>
            </a:r>
          </a:p>
          <a:p>
            <a:r>
              <a:rPr lang="ru-RU" dirty="0" smtClean="0"/>
              <a:t>Во взорах детских, радуя людей.</a:t>
            </a:r>
          </a:p>
          <a:p>
            <a:r>
              <a:rPr lang="ru-RU" dirty="0" smtClean="0"/>
              <a:t>Пушинкой он вальсирует, кружится,</a:t>
            </a:r>
          </a:p>
          <a:p>
            <a:r>
              <a:rPr lang="ru-RU" dirty="0" smtClean="0"/>
              <a:t>И девочка танцует вместе с ней.</a:t>
            </a:r>
          </a:p>
          <a:p>
            <a:r>
              <a:rPr lang="ru-RU" dirty="0" smtClean="0"/>
              <a:t>Кружится, словно легкая снежинка,</a:t>
            </a:r>
          </a:p>
          <a:p>
            <a:r>
              <a:rPr lang="ru-RU" dirty="0" smtClean="0"/>
              <a:t>Малышка - крошка ростом - ну, с вершок</a:t>
            </a:r>
          </a:p>
          <a:p>
            <a:r>
              <a:rPr lang="ru-RU" dirty="0" smtClean="0"/>
              <a:t> И на губах у ней цветет смешинка.</a:t>
            </a:r>
          </a:p>
          <a:p>
            <a:r>
              <a:rPr lang="ru-RU" dirty="0" smtClean="0"/>
              <a:t>Пришла зима. И падает снежок.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</a:t>
            </a:r>
            <a:r>
              <a:rPr lang="ru-RU" dirty="0" err="1" smtClean="0"/>
              <a:t>Люди,живите</a:t>
            </a:r>
            <a:r>
              <a:rPr lang="ru-RU" dirty="0" smtClean="0"/>
              <a:t> в любви».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Жизнь прекрасна, друзья.</a:t>
            </a:r>
          </a:p>
          <a:p>
            <a:r>
              <a:rPr lang="ru-RU" dirty="0" smtClean="0"/>
              <a:t>И об этом поют соловьи.</a:t>
            </a:r>
          </a:p>
          <a:p>
            <a:r>
              <a:rPr lang="ru-RU" dirty="0" smtClean="0"/>
              <a:t>Говорю Вам - и я:</a:t>
            </a:r>
          </a:p>
          <a:p>
            <a:r>
              <a:rPr lang="ru-RU" dirty="0" smtClean="0"/>
              <a:t>«Родились мы на свет для любви».</a:t>
            </a:r>
          </a:p>
          <a:p>
            <a:r>
              <a:rPr lang="ru-RU" dirty="0" smtClean="0"/>
              <a:t>Родились мы на свет для любви».</a:t>
            </a:r>
          </a:p>
          <a:p>
            <a:r>
              <a:rPr lang="ru-RU" dirty="0" smtClean="0"/>
              <a:t>Родились для любви</a:t>
            </a:r>
          </a:p>
          <a:p>
            <a:r>
              <a:rPr lang="ru-RU" dirty="0" smtClean="0"/>
              <a:t>Мы в космический атомный век.</a:t>
            </a:r>
          </a:p>
          <a:p>
            <a:r>
              <a:rPr lang="ru-RU" dirty="0" smtClean="0"/>
              <a:t>Созидай и твори,</a:t>
            </a:r>
          </a:p>
          <a:p>
            <a:r>
              <a:rPr lang="ru-RU" dirty="0" smtClean="0"/>
              <a:t>Ты для счастья людей человек.</a:t>
            </a:r>
          </a:p>
          <a:p>
            <a:r>
              <a:rPr lang="ru-RU" dirty="0" smtClean="0"/>
              <a:t>Дорогой человек, одари ты людей добротой.</a:t>
            </a:r>
          </a:p>
          <a:p>
            <a:r>
              <a:rPr lang="ru-RU" dirty="0" smtClean="0"/>
              <a:t>И в жестокий наш век</a:t>
            </a:r>
          </a:p>
          <a:p>
            <a:r>
              <a:rPr lang="ru-RU" dirty="0" smtClean="0"/>
              <a:t>Мир спасаем добротой, красотой.</a:t>
            </a:r>
          </a:p>
          <a:p>
            <a:r>
              <a:rPr lang="ru-RU" dirty="0" smtClean="0"/>
              <a:t>Люди, Люди, живите в любви,</a:t>
            </a:r>
          </a:p>
          <a:p>
            <a:r>
              <a:rPr lang="ru-RU" dirty="0" smtClean="0"/>
              <a:t>В непростой двадцать первый наш век.</a:t>
            </a:r>
          </a:p>
          <a:p>
            <a:r>
              <a:rPr lang="ru-RU" dirty="0" smtClean="0"/>
              <a:t>И в сердцах пусть поют соловьи, дорогой мой родной человек!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Красота труда в стихотворениях поэта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Владимир Ильич написал стихотворения, полные любви, восхищения и гордости за свой родной любимый край, который прекрасен в разные времена года. Каждый период года он описывает с любовью.</a:t>
            </a:r>
          </a:p>
          <a:p>
            <a:pPr lvl="0">
              <a:buNone/>
            </a:pPr>
            <a:r>
              <a:rPr lang="ru-RU" dirty="0" smtClean="0"/>
              <a:t>У него есть редкостный дар – увидеть в окружающем необыкновенное и поделиться своим впечатлением с читателями.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Подумаем над прочитанным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Чем проникнуто творчество нашего земляка?</a:t>
            </a:r>
          </a:p>
          <a:p>
            <a:r>
              <a:rPr lang="ru-RU" dirty="0" smtClean="0"/>
              <a:t>- К чему он призывает своими стихами?</a:t>
            </a:r>
          </a:p>
          <a:p>
            <a:pPr lvl="0"/>
            <a:r>
              <a:rPr lang="ru-RU" dirty="0" smtClean="0"/>
              <a:t>Какая главная мысль этих стихотворений? </a:t>
            </a:r>
          </a:p>
          <a:p>
            <a:endParaRPr lang="ru-RU" dirty="0" smtClean="0"/>
          </a:p>
          <a:p>
            <a:r>
              <a:rPr lang="ru-RU" dirty="0" smtClean="0"/>
              <a:t>Какое настроение у этих произведений? Что их объединяет?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Биография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6696092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Никонов Владимир Ильич родился и вырос в селе Чувашский Байтуган </a:t>
            </a:r>
            <a:r>
              <a:rPr lang="ru-RU" dirty="0" err="1" smtClean="0"/>
              <a:t>Камышлинского</a:t>
            </a:r>
            <a:r>
              <a:rPr lang="ru-RU" dirty="0" smtClean="0"/>
              <a:t> района Самарской области. Окончил Байтуганскую школу, потом три года служил в рядах Советской Армии, где и начал писать стихи.</a:t>
            </a:r>
          </a:p>
          <a:p>
            <a:r>
              <a:rPr lang="ru-RU" dirty="0" smtClean="0"/>
              <a:t>После службы закончил педагогический институт , потом около двадцати лет работал преподавателем истории в родной школе, почти десять лет преподавал историю в </a:t>
            </a:r>
            <a:r>
              <a:rPr lang="ru-RU" dirty="0" err="1" smtClean="0"/>
              <a:t>Клявлинской</a:t>
            </a:r>
            <a:r>
              <a:rPr lang="ru-RU" dirty="0" smtClean="0"/>
              <a:t> школе №3.За все это время активно сотрудничал с районными газетами. Еще он писал картины о родном крае .В школе висят его картины: «Родное село» и «Сирень».Сейчас он находится на заслуженном отдыхе.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воспоминаний В.И.Никонова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Моим воспитанием в младенческие годы занимались- мама, Анна Васильевна Никонова, и старый дед, Федор Борисович Никонов. Ходить и говорить я начал только в полтора года.</a:t>
            </a:r>
          </a:p>
          <a:p>
            <a:r>
              <a:rPr lang="ru-RU" dirty="0" smtClean="0"/>
              <a:t>Отца своего я не помню, мать ,когда я начал ходить в школу ,рассказывала мне: «Твой отец был </a:t>
            </a:r>
            <a:r>
              <a:rPr lang="ru-RU" dirty="0" err="1" smtClean="0"/>
              <a:t>красивый:ох</a:t>
            </a:r>
            <a:r>
              <a:rPr lang="ru-RU" dirty="0" smtClean="0"/>
              <a:t>, и любила же я его. Был он великодушным ,честным. Перед уходом на войну летом 1941 года он взял тебя на руки, поднял высоко-высоко и сказал: «Расти большой, сыночек мой…»Погиб он под Москвой, защищая столицу от врагов».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Детство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Все мое детское внимание было приковано к деду. Он высокий ,с окладистой бородой. Лицо белое, чистое. Его руки в постоянном движении. Из мочала он вил толстую веревку. Я хватался руками за люльку, пытаясь встать на слабые ножки и все время заворожено, с каким –то детским любопытством смотрел на деда.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0379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Шли годы…Я вступил постепенно в сознательную жизнь. Стал ходить в школу. Учился хорошо и охотно. Отслужил 3 года в армии. Закончил педагогический институт. Всю жизнь проработал в школе учителем истории. В </a:t>
            </a:r>
            <a:r>
              <a:rPr lang="ru-RU" dirty="0" err="1" smtClean="0"/>
              <a:t>Клявлинской</a:t>
            </a:r>
            <a:r>
              <a:rPr lang="ru-RU" dirty="0" smtClean="0"/>
              <a:t> типографии встретился с хорошим человеком А.И.Куликовым, который помог выпустить первый сборник моих стихов под названием «Люди, живите в любви». Алексей Иванович во время встреч с ним внимательно слушал мои стихи, рассказы. Его отзывы о них были правдивы, дружеские, поучительные, порой моему слуху не очень </a:t>
            </a:r>
            <a:r>
              <a:rPr lang="ru-RU" dirty="0" err="1" smtClean="0"/>
              <a:t>приятные.После</a:t>
            </a:r>
            <a:r>
              <a:rPr lang="ru-RU" dirty="0" smtClean="0"/>
              <a:t> его справедливых замечаний </a:t>
            </a:r>
            <a:r>
              <a:rPr lang="ru-RU" dirty="0" err="1" smtClean="0"/>
              <a:t>яприходил</a:t>
            </a:r>
            <a:r>
              <a:rPr lang="ru-RU" dirty="0" smtClean="0"/>
              <a:t> домой и работал с удвоенной энергией. В 2000 году вышел первый сборник стихов </a:t>
            </a:r>
            <a:r>
              <a:rPr lang="ru-RU" dirty="0" err="1" smtClean="0"/>
              <a:t>клявлинских</a:t>
            </a:r>
            <a:r>
              <a:rPr lang="ru-RU" dirty="0" smtClean="0"/>
              <a:t> поэтов под названием: «Из века 20 – в век 21».В этой книге имеется подборка моих стихов.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«Мой Байтуган… в России».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4124324" cy="4803796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Мой Байтуган находится в России,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В долине Сока, речки небольшой.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Места- скажу здесь сказочно красивы.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Люблю я их всем сердцем, всей душой.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Отроги гор Уральских защищают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Мое село от северных ветров.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В нем три народа вместе проживают.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Для жизни все нашли надежный кров.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И русские, татары и чуваши-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Живут одною дружною семьей.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И белый голубь крыльями им машет,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И- солнца свет струится над землей.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Живы, цвети, ах, край родной, любимый!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Да сбудутся все светлые мечты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Твоих людей…О. Байтуган красивый,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Услышишь ли мой тихий голос ты?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«Не шумите  же, березы»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4767266" cy="487523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Не шумите же,  березы, утром под окном,</a:t>
            </a:r>
          </a:p>
          <a:p>
            <a:pPr>
              <a:buNone/>
            </a:pPr>
            <a:r>
              <a:rPr lang="ru-RU" dirty="0" smtClean="0"/>
              <a:t>Не мешайте спать Танюше тихим, сладким сном.</a:t>
            </a:r>
          </a:p>
          <a:p>
            <a:pPr>
              <a:buNone/>
            </a:pPr>
            <a:r>
              <a:rPr lang="ru-RU" dirty="0" smtClean="0"/>
              <a:t>Снятся ей ромашки в поле, снятся васильки.</a:t>
            </a:r>
          </a:p>
          <a:p>
            <a:pPr>
              <a:buNone/>
            </a:pPr>
            <a:r>
              <a:rPr lang="ru-RU" dirty="0" smtClean="0"/>
              <a:t>Скоро осень. И растают летние деньки.</a:t>
            </a:r>
          </a:p>
          <a:p>
            <a:pPr>
              <a:buNone/>
            </a:pPr>
            <a:r>
              <a:rPr lang="ru-RU" dirty="0" smtClean="0"/>
              <a:t>На дворе гуляет август- страдная пора.</a:t>
            </a:r>
          </a:p>
          <a:p>
            <a:pPr>
              <a:buNone/>
            </a:pPr>
            <a:r>
              <a:rPr lang="ru-RU" dirty="0" smtClean="0"/>
              <a:t>,В сентябре придут вновь в школу юность, детвора.</a:t>
            </a:r>
          </a:p>
          <a:p>
            <a:pPr>
              <a:buNone/>
            </a:pPr>
            <a:r>
              <a:rPr lang="ru-RU" dirty="0" smtClean="0"/>
              <a:t>Зашагает наша Таня утром в первый класс, прозвенит звонок ей школьный :</a:t>
            </a:r>
          </a:p>
          <a:p>
            <a:pPr>
              <a:buNone/>
            </a:pPr>
            <a:r>
              <a:rPr lang="ru-RU" dirty="0" smtClean="0"/>
              <a:t>«Здравствуй, в добрый час!»</a:t>
            </a:r>
          </a:p>
          <a:p>
            <a:pPr>
              <a:buNone/>
            </a:pPr>
            <a:r>
              <a:rPr lang="ru-RU" dirty="0" smtClean="0"/>
              <a:t>Спит она в своей кроватке и объята сном, Васильки, ромашки видит в поле золотом.</a:t>
            </a:r>
          </a:p>
          <a:p>
            <a:pPr>
              <a:buNone/>
            </a:pPr>
            <a:r>
              <a:rPr lang="ru-RU" dirty="0" smtClean="0"/>
              <a:t>Видит – голуби взлетают к белым облакам,</a:t>
            </a:r>
          </a:p>
          <a:p>
            <a:pPr>
              <a:buNone/>
            </a:pPr>
            <a:r>
              <a:rPr lang="ru-RU" dirty="0" smtClean="0"/>
              <a:t>Не будите очень рано Таню по утрам.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Хлебное зерно.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267728" cy="5018110"/>
          </a:xfrm>
        </p:spPr>
        <p:txBody>
          <a:bodyPr numCol="2">
            <a:normAutofit fontScale="77500" lnSpcReduction="20000"/>
          </a:bodyPr>
          <a:lstStyle/>
          <a:p>
            <a:pPr algn="ctr"/>
            <a:r>
              <a:rPr lang="ru-RU" dirty="0" smtClean="0"/>
              <a:t>Август – месяц спелых вишен,</a:t>
            </a:r>
          </a:p>
          <a:p>
            <a:pPr algn="ctr"/>
            <a:r>
              <a:rPr lang="ru-RU" dirty="0" smtClean="0"/>
              <a:t>Яблок и грибов.</a:t>
            </a:r>
          </a:p>
          <a:p>
            <a:pPr algn="ctr"/>
            <a:r>
              <a:rPr lang="ru-RU" dirty="0" smtClean="0"/>
              <a:t>Гнутся ветви от излишней </a:t>
            </a:r>
          </a:p>
          <a:p>
            <a:pPr algn="ctr"/>
            <a:r>
              <a:rPr lang="ru-RU" dirty="0" smtClean="0"/>
              <a:t>Тяжести плодов.</a:t>
            </a:r>
          </a:p>
          <a:p>
            <a:pPr algn="ctr"/>
            <a:r>
              <a:rPr lang="ru-RU" dirty="0" smtClean="0"/>
              <a:t>Ранним утром воздух свежий,</a:t>
            </a:r>
          </a:p>
          <a:p>
            <a:pPr algn="ctr"/>
            <a:r>
              <a:rPr lang="ru-RU" dirty="0" smtClean="0"/>
              <a:t>Падает роса.</a:t>
            </a:r>
          </a:p>
          <a:p>
            <a:pPr algn="ctr"/>
            <a:r>
              <a:rPr lang="ru-RU" dirty="0" smtClean="0"/>
              <a:t>Не поет в траве, как прежде,</a:t>
            </a:r>
          </a:p>
          <a:p>
            <a:pPr algn="ctr"/>
            <a:r>
              <a:rPr lang="ru-RU" dirty="0" smtClean="0"/>
              <a:t>Острая коса.</a:t>
            </a:r>
          </a:p>
          <a:p>
            <a:pPr algn="ctr"/>
            <a:r>
              <a:rPr lang="ru-RU" dirty="0" smtClean="0"/>
              <a:t>Август. Дни короче стали,</a:t>
            </a:r>
          </a:p>
          <a:p>
            <a:pPr algn="ctr"/>
            <a:r>
              <a:rPr lang="ru-RU" dirty="0" smtClean="0"/>
              <a:t>Жарких дней не жди.</a:t>
            </a:r>
          </a:p>
          <a:p>
            <a:pPr algn="ctr"/>
            <a:r>
              <a:rPr lang="ru-RU" dirty="0" smtClean="0"/>
              <a:t>И поют, звенят хрустально</a:t>
            </a:r>
          </a:p>
          <a:p>
            <a:pPr algn="ctr"/>
            <a:r>
              <a:rPr lang="ru-RU" dirty="0" smtClean="0"/>
              <a:t>Теплые дожди.</a:t>
            </a:r>
          </a:p>
          <a:p>
            <a:pPr algn="ctr"/>
            <a:r>
              <a:rPr lang="ru-RU" dirty="0" smtClean="0"/>
              <a:t>Был июль. Теперь вот август.</a:t>
            </a:r>
          </a:p>
          <a:p>
            <a:pPr algn="ctr"/>
            <a:r>
              <a:rPr lang="ru-RU" dirty="0" smtClean="0"/>
              <a:t>Время… Как бежит!</a:t>
            </a:r>
          </a:p>
          <a:p>
            <a:pPr algn="ctr"/>
            <a:r>
              <a:rPr lang="ru-RU" dirty="0" smtClean="0"/>
              <a:t>Уродился хлеб на славу!</a:t>
            </a:r>
          </a:p>
          <a:p>
            <a:pPr algn="ctr"/>
            <a:r>
              <a:rPr lang="ru-RU" dirty="0" smtClean="0"/>
              <a:t>Хлебороб спешит…</a:t>
            </a:r>
          </a:p>
          <a:p>
            <a:pPr algn="ctr"/>
            <a:r>
              <a:rPr lang="ru-RU" dirty="0" smtClean="0"/>
              <a:t>Золотое, налитое </a:t>
            </a:r>
          </a:p>
          <a:p>
            <a:pPr algn="ctr"/>
            <a:r>
              <a:rPr lang="ru-RU" dirty="0" smtClean="0"/>
              <a:t>Хлебное зерно</a:t>
            </a:r>
          </a:p>
          <a:p>
            <a:pPr algn="ctr"/>
            <a:r>
              <a:rPr lang="ru-RU" dirty="0" smtClean="0"/>
              <a:t>Испокон веков святое </a:t>
            </a:r>
          </a:p>
          <a:p>
            <a:pPr algn="ctr"/>
            <a:r>
              <a:rPr lang="ru-RU" dirty="0" smtClean="0"/>
              <a:t>Для людей оно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«Отгорела, растаяла осень…»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Отгорела, растаяла осень,</a:t>
            </a:r>
          </a:p>
          <a:p>
            <a:r>
              <a:rPr lang="ru-RU" dirty="0" smtClean="0"/>
              <a:t>И на землю уж падает снег.</a:t>
            </a:r>
          </a:p>
          <a:p>
            <a:r>
              <a:rPr lang="ru-RU" dirty="0" smtClean="0"/>
              <a:t>До сих пор где любовь тебя носит?</a:t>
            </a:r>
          </a:p>
          <a:p>
            <a:r>
              <a:rPr lang="ru-RU" dirty="0" smtClean="0"/>
              <a:t>Где живешь, мой родной человек?</a:t>
            </a:r>
          </a:p>
          <a:p>
            <a:r>
              <a:rPr lang="ru-RU" dirty="0" smtClean="0"/>
              <a:t>Запоют и запляшут метели,</a:t>
            </a:r>
          </a:p>
          <a:p>
            <a:r>
              <a:rPr lang="ru-RU" dirty="0" smtClean="0"/>
              <a:t>Загудят, зазвенят провода.</a:t>
            </a:r>
          </a:p>
          <a:p>
            <a:r>
              <a:rPr lang="ru-RU" dirty="0" smtClean="0"/>
              <a:t>Мы с друг другом так встречи хотели!</a:t>
            </a:r>
          </a:p>
          <a:p>
            <a:r>
              <a:rPr lang="ru-RU" dirty="0" smtClean="0"/>
              <a:t>Жизнь проходит, уходят года.</a:t>
            </a:r>
          </a:p>
          <a:p>
            <a:r>
              <a:rPr lang="ru-RU" dirty="0" smtClean="0"/>
              <a:t>Сыплет белою снежной порошей,</a:t>
            </a:r>
          </a:p>
          <a:p>
            <a:r>
              <a:rPr lang="ru-RU" dirty="0" smtClean="0"/>
              <a:t>В белый цвет припудрилась земля.</a:t>
            </a:r>
          </a:p>
          <a:p>
            <a:r>
              <a:rPr lang="ru-RU" dirty="0" smtClean="0"/>
              <a:t>О тебе, о любимой хорошей</a:t>
            </a:r>
          </a:p>
          <a:p>
            <a:r>
              <a:rPr lang="ru-RU" dirty="0" smtClean="0"/>
              <a:t>В этот час призадумался я ,</a:t>
            </a:r>
          </a:p>
          <a:p>
            <a:r>
              <a:rPr lang="ru-RU" dirty="0" smtClean="0"/>
              <a:t>Белый снег, белый дым и березы</a:t>
            </a:r>
          </a:p>
          <a:p>
            <a:r>
              <a:rPr lang="ru-RU" dirty="0" smtClean="0"/>
              <a:t>Вдруг навеяли светлую грусть.</a:t>
            </a:r>
          </a:p>
          <a:p>
            <a:r>
              <a:rPr lang="ru-RU" dirty="0" smtClean="0"/>
              <a:t>Ах, как сладки, обманчивы грезы!</a:t>
            </a:r>
          </a:p>
          <a:p>
            <a:r>
              <a:rPr lang="ru-RU" dirty="0" smtClean="0"/>
              <a:t>Я не плачу, пою и смеюсь!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130</TotalTime>
  <Words>1116</Words>
  <Application>Microsoft Office PowerPoint</Application>
  <PresentationFormat>Экран (4:3)</PresentationFormat>
  <Paragraphs>117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Franklin Gothic Book</vt:lpstr>
      <vt:lpstr>Franklin Gothic Medium</vt:lpstr>
      <vt:lpstr>Wingdings 2</vt:lpstr>
      <vt:lpstr>Трек</vt:lpstr>
      <vt:lpstr>В.И Никонов- поэт и художник нашего края.</vt:lpstr>
      <vt:lpstr>Биография</vt:lpstr>
      <vt:lpstr>Из воспоминаний В.И.Никонова</vt:lpstr>
      <vt:lpstr>Детство</vt:lpstr>
      <vt:lpstr>Презентация PowerPoint</vt:lpstr>
      <vt:lpstr>«Мой Байтуган… в России».</vt:lpstr>
      <vt:lpstr>«Не шумите  же, березы»</vt:lpstr>
      <vt:lpstr>Хлебное зерно.</vt:lpstr>
      <vt:lpstr>«Отгорела, растаяла осень…»</vt:lpstr>
      <vt:lpstr>« Первый снег»</vt:lpstr>
      <vt:lpstr>«Люди,живите в любви».</vt:lpstr>
      <vt:lpstr>Красота труда в стихотворениях поэта</vt:lpstr>
      <vt:lpstr>Подумаем над прочитанным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15</cp:revision>
  <dcterms:created xsi:type="dcterms:W3CDTF">2010-03-11T16:01:08Z</dcterms:created>
  <dcterms:modified xsi:type="dcterms:W3CDTF">2015-10-08T06:08:04Z</dcterms:modified>
</cp:coreProperties>
</file>