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8350696" cy="1584175"/>
          </a:xfrm>
        </p:spPr>
        <p:txBody>
          <a:bodyPr/>
          <a:lstStyle/>
          <a:p>
            <a:r>
              <a:rPr lang="ru-RU" dirty="0" smtClean="0"/>
              <a:t>Портретная </a:t>
            </a:r>
            <a:br>
              <a:rPr lang="ru-RU" dirty="0" smtClean="0"/>
            </a:br>
            <a:r>
              <a:rPr lang="ru-RU" dirty="0" smtClean="0"/>
              <a:t>галерея учёных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336704" cy="1689336"/>
          </a:xfrm>
        </p:spPr>
        <p:txBody>
          <a:bodyPr/>
          <a:lstStyle/>
          <a:p>
            <a:r>
              <a:rPr lang="ru-RU" dirty="0" smtClean="0"/>
              <a:t>« Двигательная деятельность </a:t>
            </a:r>
          </a:p>
          <a:p>
            <a:r>
              <a:rPr lang="ru-RU" smtClean="0"/>
              <a:t>детей </a:t>
            </a:r>
            <a:r>
              <a:rPr lang="ru-RU" smtClean="0"/>
              <a:t>дошкольников».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43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Жан </a:t>
            </a:r>
            <a:r>
              <a:rPr lang="ru-RU" dirty="0" err="1" smtClean="0"/>
              <a:t>жак</a:t>
            </a:r>
            <a:r>
              <a:rPr lang="ru-RU" dirty="0" smtClean="0"/>
              <a:t> </a:t>
            </a:r>
            <a:r>
              <a:rPr lang="ru-RU" dirty="0" err="1" smtClean="0"/>
              <a:t>руссо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240360" cy="48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0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Герцен Александр Иванович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289" y="1611845"/>
            <a:ext cx="3844822" cy="48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Крупская Надежда Константиновна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725" y="2175669"/>
            <a:ext cx="26479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Ушинский Константин Дмитриевич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3997954" cy="513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7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Лесгафт Пётр </a:t>
            </a:r>
            <a:r>
              <a:rPr lang="ru-RU" dirty="0" err="1" smtClean="0"/>
              <a:t>Францевич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7" y="1700808"/>
            <a:ext cx="360937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47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pPr algn="ctr"/>
            <a:r>
              <a:rPr lang="ru-RU" dirty="0" smtClean="0"/>
              <a:t>Выготский Лев </a:t>
            </a:r>
            <a:r>
              <a:rPr lang="ru-RU" dirty="0" err="1" smtClean="0"/>
              <a:t>семёнович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031053" cy="44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8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Портретная  галерея учёных</vt:lpstr>
      <vt:lpstr>Жан жак руссо</vt:lpstr>
      <vt:lpstr>Герцен Александр Иванович</vt:lpstr>
      <vt:lpstr>Крупская Надежда Константиновна</vt:lpstr>
      <vt:lpstr>Ушинский Константин Дмитриевич</vt:lpstr>
      <vt:lpstr>Лесгафт Пётр Францевич</vt:lpstr>
      <vt:lpstr>Выготский Лев семёнович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Портретная  галерея учёных</dc:title>
  <dc:creator>Учебная</dc:creator>
  <cp:lastModifiedBy>Пользователь</cp:lastModifiedBy>
  <cp:revision>7</cp:revision>
  <dcterms:created xsi:type="dcterms:W3CDTF">2015-10-15T13:02:23Z</dcterms:created>
  <dcterms:modified xsi:type="dcterms:W3CDTF">2015-10-26T12:26:26Z</dcterms:modified>
</cp:coreProperties>
</file>