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D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22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BB320-0212-4948-897E-D3770E6D1D9A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D3190-56AE-416D-8C0A-6E423F8253A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0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763C2-2CF3-4A8D-A2F6-52AAD25DF5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 userDrawn="1"/>
        </p:nvSpPr>
        <p:spPr>
          <a:xfrm>
            <a:off x="357158" y="285728"/>
            <a:ext cx="8501122" cy="6215106"/>
          </a:xfrm>
          <a:prstGeom prst="roundRect">
            <a:avLst>
              <a:gd name="adj" fmla="val 9106"/>
            </a:avLst>
          </a:prstGeom>
          <a:noFill/>
          <a:ln>
            <a:solidFill>
              <a:srgbClr val="57D3FF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 descr="0_75c96_b715e7d3_XL.jpeg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363" t="8363"/>
          <a:stretch>
            <a:fillRect/>
          </a:stretch>
        </p:blipFill>
        <p:spPr>
          <a:xfrm>
            <a:off x="71406" y="71414"/>
            <a:ext cx="2000264" cy="200026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CAFAF-F440-4BEA-83C0-06215780B219}" type="datetimeFigureOut">
              <a:rPr lang="ru-RU" smtClean="0"/>
              <a:pPr/>
              <a:t>25.05.2015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corowina.ucoz.com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g"/><Relationship Id="rId7" Type="http://schemas.openxmlformats.org/officeDocument/2006/relationships/image" Target="../media/image21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jpg"/><Relationship Id="rId7" Type="http://schemas.openxmlformats.org/officeDocument/2006/relationships/image" Target="../media/image28.jpe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g"/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84784"/>
            <a:ext cx="3089144" cy="324036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20688"/>
            <a:ext cx="3600400" cy="2389646"/>
          </a:xfrm>
        </p:spPr>
      </p:pic>
      <p:pic>
        <p:nvPicPr>
          <p:cNvPr id="1026" name="Picture 2" descr="C:\Users\pc\Downloads\i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3" y="3423295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80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975116"/>
            <a:ext cx="3036817" cy="2957939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80728"/>
            <a:ext cx="2802551" cy="3024336"/>
          </a:xfrm>
        </p:spPr>
      </p:pic>
      <p:pic>
        <p:nvPicPr>
          <p:cNvPr id="2050" name="Picture 2" descr="C:\Users\pc\Downloads\i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01008"/>
            <a:ext cx="2586583" cy="2586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049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556792"/>
            <a:ext cx="3744416" cy="22925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501008"/>
            <a:ext cx="2755506" cy="2520280"/>
          </a:xfrm>
        </p:spPr>
      </p:pic>
      <p:pic>
        <p:nvPicPr>
          <p:cNvPr id="3074" name="Picture 2" descr="C:\Users\pc\Downloads\i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48680"/>
            <a:ext cx="345638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76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692696"/>
            <a:ext cx="2894722" cy="216024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692696"/>
            <a:ext cx="2304256" cy="2304256"/>
          </a:xfrm>
        </p:spPr>
      </p:pic>
      <p:pic>
        <p:nvPicPr>
          <p:cNvPr id="4098" name="Picture 2" descr="C:\Users\pc\Downloads\i (1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501008"/>
            <a:ext cx="3256756" cy="244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pc\Downloads\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750183"/>
            <a:ext cx="295520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339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76672"/>
            <a:ext cx="1877969" cy="1728192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379934"/>
            <a:ext cx="2016225" cy="3024337"/>
          </a:xfrm>
        </p:spPr>
      </p:pic>
      <p:pic>
        <p:nvPicPr>
          <p:cNvPr id="5122" name="Picture 2" descr="C:\Users\pc\Downloads\i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4097351"/>
            <a:ext cx="303489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pc\Downloads\i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76672"/>
            <a:ext cx="2358982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C:\Users\pc\Downloads\i (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76672"/>
            <a:ext cx="1837319" cy="172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C:\Users\pc\Downloads\i (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787" y="3068960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C:\Users\pc\Downloads\i (7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447" y="2564904"/>
            <a:ext cx="21526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38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977430"/>
            <a:ext cx="2529881" cy="2232248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620688"/>
            <a:ext cx="1800200" cy="1800200"/>
          </a:xfrm>
        </p:spPr>
      </p:pic>
      <p:pic>
        <p:nvPicPr>
          <p:cNvPr id="6146" name="Picture 2" descr="C:\Users\pc\Downloads\i (1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780928"/>
            <a:ext cx="2486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pc\Downloads\i (1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713642"/>
            <a:ext cx="166722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pc\Downloads\i (15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1477" y="2852936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pc\Downloads\i (16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425702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pc\Downloads\i (8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053" y="4497710"/>
            <a:ext cx="172819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4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548680"/>
            <a:ext cx="2209225" cy="2008386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48680"/>
            <a:ext cx="2777451" cy="1944216"/>
          </a:xfrm>
        </p:spPr>
      </p:pic>
      <p:sp>
        <p:nvSpPr>
          <p:cNvPr id="7" name="Стрелка вправо 6"/>
          <p:cNvSpPr/>
          <p:nvPr/>
        </p:nvSpPr>
        <p:spPr>
          <a:xfrm>
            <a:off x="4355976" y="1268760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170" name="Picture 2" descr="C:\Users\pc\Downloads\i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73016"/>
            <a:ext cx="2635842" cy="167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pc\Downloads\i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150537"/>
            <a:ext cx="183140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>
            <a:off x="4427984" y="4221088"/>
            <a:ext cx="86409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57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3" y="548680"/>
            <a:ext cx="2112235" cy="1584176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04664"/>
            <a:ext cx="2304256" cy="2304256"/>
          </a:xfrm>
        </p:spPr>
      </p:pic>
      <p:sp>
        <p:nvSpPr>
          <p:cNvPr id="7" name="Стрелка вправо 6"/>
          <p:cNvSpPr/>
          <p:nvPr/>
        </p:nvSpPr>
        <p:spPr>
          <a:xfrm>
            <a:off x="4427984" y="1196752"/>
            <a:ext cx="115212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4" name="Picture 2" descr="C:\Users\pc\Downloads\i (5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356992"/>
            <a:ext cx="230425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pc\Downloads\i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3279279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>
            <a:off x="4499992" y="4221088"/>
            <a:ext cx="115212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41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92696"/>
            <a:ext cx="2400267" cy="18002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20688"/>
            <a:ext cx="2039266" cy="2592288"/>
          </a:xfrm>
        </p:spPr>
      </p:pic>
      <p:sp>
        <p:nvSpPr>
          <p:cNvPr id="7" name="Стрелка вправо 6"/>
          <p:cNvSpPr/>
          <p:nvPr/>
        </p:nvSpPr>
        <p:spPr>
          <a:xfrm>
            <a:off x="4788024" y="1412776"/>
            <a:ext cx="115212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 descr="C:\Users\pc\Downloads\i (1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457704"/>
            <a:ext cx="2448272" cy="2239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Users\pc\Downloads\i (1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3573016"/>
            <a:ext cx="1631701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7"/>
          <p:cNvSpPr/>
          <p:nvPr/>
        </p:nvSpPr>
        <p:spPr>
          <a:xfrm>
            <a:off x="4644008" y="4277440"/>
            <a:ext cx="1296144" cy="299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25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pc</cp:lastModifiedBy>
  <cp:revision>6</cp:revision>
  <dcterms:created xsi:type="dcterms:W3CDTF">2013-01-06T18:32:13Z</dcterms:created>
  <dcterms:modified xsi:type="dcterms:W3CDTF">2015-05-25T01:51:28Z</dcterms:modified>
</cp:coreProperties>
</file>