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032C8-084F-47A9-91A9-F6D866CA81AB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F7D0-F09E-40D2-B888-CD01DE2A7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latin typeface="Comic Sans MS" pitchFamily="66" charset="0"/>
              </a:rPr>
              <a:t>Загадки о животных</a:t>
            </a:r>
            <a:endParaRPr lang="ru-RU" sz="4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93610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Comic Sans MS" pitchFamily="66" charset="0"/>
              </a:rPr>
              <a:t>д</a:t>
            </a:r>
            <a:r>
              <a:rPr lang="ru-RU" sz="2800" dirty="0" smtClean="0">
                <a:solidFill>
                  <a:schemeClr val="accent2"/>
                </a:solidFill>
                <a:latin typeface="Comic Sans MS" pitchFamily="66" charset="0"/>
              </a:rPr>
              <a:t>ля детей</a:t>
            </a:r>
            <a:endParaRPr lang="ru-RU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147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212976"/>
            <a:ext cx="4896544" cy="3058900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Быстрее всех от страха несется…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Черепаха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Белка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Заяц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лиса</a:t>
            </a:r>
            <a:endParaRPr lang="ru-RU" sz="4800" dirty="0">
              <a:latin typeface="Comic Sans MS" pitchFamily="66" charset="0"/>
            </a:endParaRPr>
          </a:p>
        </p:txBody>
      </p:sp>
      <p:pic>
        <p:nvPicPr>
          <p:cNvPr id="4" name="Рисунок 3" descr="post-70-1321006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564904"/>
            <a:ext cx="3152092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3059832" y="1916833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rId3" action="ppaction://hlinksldjump" highlightClick="1"/>
          </p:cNvPr>
          <p:cNvSpPr/>
          <p:nvPr/>
        </p:nvSpPr>
        <p:spPr>
          <a:xfrm>
            <a:off x="3563888" y="27809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начало 10">
            <a:hlinkClick r:id="rId3" action="ppaction://hlinksldjump" highlightClick="1"/>
          </p:cNvPr>
          <p:cNvSpPr/>
          <p:nvPr/>
        </p:nvSpPr>
        <p:spPr>
          <a:xfrm>
            <a:off x="3707904" y="45811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3707904" y="37170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Простой вопрос для малышей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 кого боится кот?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Мышей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Собак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Людей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Зверей</a:t>
            </a:r>
          </a:p>
          <a:p>
            <a:endParaRPr lang="ru-RU" dirty="0"/>
          </a:p>
        </p:txBody>
      </p:sp>
      <p:pic>
        <p:nvPicPr>
          <p:cNvPr id="4" name="Рисунок 3" descr="http---fc06.deviantart.net-fs26-f-2009-250-4-3-Simba_by_Pyro61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772816"/>
            <a:ext cx="2664296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начало 11">
            <a:hlinkClick r:id="rId3" action="ppaction://hlinksldjump" highlightClick="1"/>
          </p:cNvPr>
          <p:cNvSpPr/>
          <p:nvPr/>
        </p:nvSpPr>
        <p:spPr>
          <a:xfrm>
            <a:off x="3275856" y="19168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 начало 12">
            <a:hlinkClick r:id="rId3" action="ppaction://hlinksldjump" highlightClick="1"/>
          </p:cNvPr>
          <p:cNvSpPr/>
          <p:nvPr/>
        </p:nvSpPr>
        <p:spPr>
          <a:xfrm>
            <a:off x="3563888" y="27809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в начало 13">
            <a:hlinkClick r:id="rId3" action="ppaction://hlinksldjump" highlightClick="1"/>
          </p:cNvPr>
          <p:cNvSpPr/>
          <p:nvPr/>
        </p:nvSpPr>
        <p:spPr>
          <a:xfrm>
            <a:off x="3419872" y="37170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начало 14">
            <a:hlinkClick r:id="rId4" action="ppaction://hlinksldjump" highlightClick="1"/>
          </p:cNvPr>
          <p:cNvSpPr/>
          <p:nvPr/>
        </p:nvSpPr>
        <p:spPr>
          <a:xfrm>
            <a:off x="3419872" y="45811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С пальмы вниз. </a:t>
            </a:r>
            <a:b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На пальму снова прыгает…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Корова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Ворона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Кузнечик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Обезьяна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255804"/>
            <a:ext cx="2736304" cy="2046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3347864" y="1988840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3347864" y="2852936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rId3" action="ppaction://hlinksldjump" highlightClick="1"/>
          </p:cNvPr>
          <p:cNvSpPr/>
          <p:nvPr/>
        </p:nvSpPr>
        <p:spPr>
          <a:xfrm>
            <a:off x="3059832" y="37170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rId4" action="ppaction://hlinksldjump" highlightClick="1"/>
          </p:cNvPr>
          <p:cNvSpPr/>
          <p:nvPr/>
        </p:nvSpPr>
        <p:spPr>
          <a:xfrm>
            <a:off x="3059832" y="45811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В теплой лужице своей громко квакал…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Муравей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Лягушка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Утка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Цапля</a:t>
            </a:r>
          </a:p>
          <a:p>
            <a:endParaRPr lang="ru-RU" dirty="0"/>
          </a:p>
        </p:txBody>
      </p:sp>
      <p:pic>
        <p:nvPicPr>
          <p:cNvPr id="4" name="Рисунок 3" descr="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700808"/>
            <a:ext cx="2448272" cy="3477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3203848" y="19168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rId3" action="ppaction://hlinksldjump" highlightClick="1"/>
          </p:cNvPr>
          <p:cNvSpPr/>
          <p:nvPr/>
        </p:nvSpPr>
        <p:spPr>
          <a:xfrm>
            <a:off x="3779912" y="37170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начало 8">
            <a:hlinkClick r:id="rId3" action="ppaction://hlinksldjump" highlightClick="1"/>
          </p:cNvPr>
          <p:cNvSpPr/>
          <p:nvPr/>
        </p:nvSpPr>
        <p:spPr>
          <a:xfrm>
            <a:off x="3419872" y="45811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3203848" y="2852936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Зимой в берлоге видит сон, лохматый, косолапый…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Конь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Слон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Еж</a:t>
            </a:r>
          </a:p>
          <a:p>
            <a:pPr algn="ctr"/>
            <a:r>
              <a:rPr lang="ru-RU" sz="4800" dirty="0" smtClean="0">
                <a:latin typeface="Comic Sans MS" pitchFamily="66" charset="0"/>
              </a:rPr>
              <a:t>Медведь</a:t>
            </a:r>
          </a:p>
          <a:p>
            <a:endParaRPr lang="ru-RU" dirty="0"/>
          </a:p>
        </p:txBody>
      </p:sp>
      <p:pic>
        <p:nvPicPr>
          <p:cNvPr id="4" name="Рисунок 3" descr="iее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916832"/>
            <a:ext cx="3059832" cy="2032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Управляющая кнопка: в начало 5">
            <a:hlinkClick r:id="rId3" action="ppaction://hlinksldjump" highlightClick="1"/>
          </p:cNvPr>
          <p:cNvSpPr/>
          <p:nvPr/>
        </p:nvSpPr>
        <p:spPr>
          <a:xfrm>
            <a:off x="3707904" y="19168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3131840" y="4581128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rId3" action="ppaction://hlinksldjump" highlightClick="1"/>
          </p:cNvPr>
          <p:cNvSpPr/>
          <p:nvPr/>
        </p:nvSpPr>
        <p:spPr>
          <a:xfrm>
            <a:off x="3635896" y="2852936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rId4" action="ppaction://hlinksldjump" highlightClick="1"/>
          </p:cNvPr>
          <p:cNvSpPr/>
          <p:nvPr/>
        </p:nvSpPr>
        <p:spPr>
          <a:xfrm>
            <a:off x="3995936" y="3717032"/>
            <a:ext cx="216024" cy="14401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Правильно!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2771800" y="1700808"/>
            <a:ext cx="3744416" cy="33123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lastslideviewed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Неправильно!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Что-такое-плохо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3600450" cy="3600450"/>
          </a:xfrm>
          <a:prstGeom prst="rect">
            <a:avLst/>
          </a:prstGeom>
        </p:spPr>
      </p:pic>
      <p:sp>
        <p:nvSpPr>
          <p:cNvPr id="4" name="Управляющая кнопка: далее 3">
            <a:hlinkClick r:id="" action="ppaction://hlinkshowjump?jump=lastslideviewed" highlightClick="1"/>
          </p:cNvPr>
          <p:cNvSpPr/>
          <p:nvPr/>
        </p:nvSpPr>
        <p:spPr>
          <a:xfrm>
            <a:off x="766834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65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Загадки о животных</vt:lpstr>
      <vt:lpstr>Быстрее всех от страха несется…</vt:lpstr>
      <vt:lpstr>Простой вопрос для малышей: кого боится кот?</vt:lpstr>
      <vt:lpstr>С пальмы вниз.  На пальму снова прыгает…</vt:lpstr>
      <vt:lpstr>В теплой лужице своей громко квакал…</vt:lpstr>
      <vt:lpstr>Зимой в берлоге видит сон, лохматый, косолапый…</vt:lpstr>
      <vt:lpstr>Правильно!</vt:lpstr>
      <vt:lpstr>Неправильно!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14</cp:revision>
  <dcterms:created xsi:type="dcterms:W3CDTF">2015-11-07T16:50:33Z</dcterms:created>
  <dcterms:modified xsi:type="dcterms:W3CDTF">2015-11-07T18:36:56Z</dcterms:modified>
</cp:coreProperties>
</file>