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67C5-F97B-46EF-87F2-2E19C810A6BF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11CFD-1367-469C-9ECC-FDEA5A1F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детьми раннего возраста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«Киска в гости к нам пришла»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67252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«ПОЗНАНИЕ»: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закрепить понятия «один», «много», «ни одного»;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способствовать пониманию количественной характеристики предметов;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закреплять умение соотносить предметы по цвету и размеру.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 «КОММУНИКАЦИЯ»: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совершенствовать умение внимательно слушать, отвечать на вопросы;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активизировать в речи слова «один», «много», «ни одного»;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«СОЦИАЛИЗАЦИЯ»: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поддерживать доброжелательные отношения между детьми;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 «ЗДОРОВЬЕ»: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сохранять и укреплять здоровье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«Мордочка усатая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Спинка полосатая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Часто умывается,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с водой не знается»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Содержимое 4" descr="DSC036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6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ИГРА  « Найди киску».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Развивать наблюдательность, внимание.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DSC036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6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 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03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«У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кошечки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много котят,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Сейчас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котята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 сидят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                        Два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толстых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ловких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Два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длинных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смелых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маленьких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самых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самых красивых».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одной корзинке много разноцветных клубков.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Ой, они рассыпались.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6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разноцветными клубками очень весело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6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6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Каждому котенку свой клубочек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6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6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Волшебный мешочек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36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36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181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Непосредственно образовательная деятельность  с детьми раннего возраста </vt:lpstr>
      <vt:lpstr>Слайд 2</vt:lpstr>
      <vt:lpstr>«Мордочка усатая Спинка полосатая Часто умывается, А с водой не знается» </vt:lpstr>
      <vt:lpstr>ИГРА  « Найди киску». Цель. Развивать наблюдательность, внимание. </vt:lpstr>
      <vt:lpstr>Пальчиковая гимнастика:  </vt:lpstr>
      <vt:lpstr>В одной корзинке много разноцветных клубков. - Ой, они рассыпались. </vt:lpstr>
      <vt:lpstr>С разноцветными клубками очень весело играть</vt:lpstr>
      <vt:lpstr>Каждому котенку свой клубочек</vt:lpstr>
      <vt:lpstr>Волшебный мешочек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непосредственно образовательной деятельности  с детьми раннего возраста Познавательное развитие</dc:title>
  <dc:creator>маама</dc:creator>
  <cp:lastModifiedBy>маама</cp:lastModifiedBy>
  <cp:revision>10</cp:revision>
  <dcterms:created xsi:type="dcterms:W3CDTF">2014-04-05T13:06:41Z</dcterms:created>
  <dcterms:modified xsi:type="dcterms:W3CDTF">2014-04-07T13:58:55Z</dcterms:modified>
</cp:coreProperties>
</file>