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72" r:id="rId12"/>
    <p:sldId id="275" r:id="rId13"/>
    <p:sldId id="265" r:id="rId14"/>
    <p:sldId id="267" r:id="rId15"/>
    <p:sldId id="266" r:id="rId16"/>
    <p:sldId id="268" r:id="rId17"/>
    <p:sldId id="269" r:id="rId18"/>
    <p:sldId id="270" r:id="rId19"/>
    <p:sldId id="271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 воспитателя Усовой В.В.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Города России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40466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бюджетное дошкольное образовательное учреждение детский сад общеразвивающего вида №1 «Березка»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601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Золотой мост. Владивосток.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5122" name="Picture 2" descr="F:\Россия\картинки\photo-910056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980727"/>
            <a:ext cx="8280920" cy="5616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15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Тула.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3314" name="Picture 2" descr="F:\Россия\картинки\resize_1920x1080_9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4824536" cy="33561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9068" y="3331547"/>
            <a:ext cx="4322763" cy="325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59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Музей оружия. Тула.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6386" name="Picture 2" descr="F:\Россия\картинки\33345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935044" cy="55427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11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Метро. Новосибирск.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6146" name="Picture 2" descr="F:\Россия\картинки\PHOT000007B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435" y="930307"/>
            <a:ext cx="4464496" cy="3070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1058" y="2924944"/>
            <a:ext cx="4678298" cy="347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14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Зоопарк. Новосибирск.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7170" name="Picture 2" descr="F:\Россия\картинки\tmpvRC15J_html_5a474f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007" y="908720"/>
            <a:ext cx="8749481" cy="57540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14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Россия\картинки\yAGEQfs-GM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8408"/>
            <a:ext cx="8568952" cy="64011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0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Барнаул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9218" name="Picture 2" descr="F:\Россия\картинки\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280920" cy="57858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33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Аэропорт. Барнаул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0242" name="Picture 2" descr="F:\Россия\картинки\large_177f5ca3c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460" y="764704"/>
            <a:ext cx="8331856" cy="57975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24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Речной вокзал. Барнаул.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1266" name="Picture 2" descr="F:\Россия\картинки\377388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620" y="764704"/>
            <a:ext cx="8274835" cy="5760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79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Парк отдыха. Барнаул.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2290" name="Picture 2" descr="F:\Россия\картинки\Park-koles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477298" cy="57744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26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Россия\картинки\420168-sveti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722618"/>
            <a:ext cx="8280920" cy="58610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951820" y="32024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/>
                </a:solidFill>
              </a:rPr>
              <a:t>Москва</a:t>
            </a:r>
            <a:endParaRPr lang="ru-RU" sz="4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5" y="404664"/>
            <a:ext cx="2188979" cy="293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04864"/>
            <a:ext cx="8352928" cy="442798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5000" b="1" dirty="0">
                <a:solidFill>
                  <a:schemeClr val="tx2"/>
                </a:solidFill>
              </a:rPr>
              <a:t>В лазоревом поле вверху - летящий </a:t>
            </a:r>
            <a:endParaRPr lang="ru-RU" sz="50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5000" b="1" dirty="0" smtClean="0">
                <a:solidFill>
                  <a:schemeClr val="tx2"/>
                </a:solidFill>
              </a:rPr>
              <a:t>жаворонок</a:t>
            </a:r>
            <a:r>
              <a:rPr lang="ru-RU" sz="5000" b="1" dirty="0">
                <a:solidFill>
                  <a:schemeClr val="tx2"/>
                </a:solidFill>
              </a:rPr>
              <a:t>, распростерший крылья и лапки; </a:t>
            </a:r>
            <a:endParaRPr lang="ru-RU" sz="50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5000" b="1" dirty="0" smtClean="0">
                <a:solidFill>
                  <a:schemeClr val="tx2"/>
                </a:solidFill>
              </a:rPr>
              <a:t>внизу </a:t>
            </a:r>
            <a:r>
              <a:rPr lang="ru-RU" sz="5000" b="1" dirty="0">
                <a:solidFill>
                  <a:schemeClr val="tx2"/>
                </a:solidFill>
              </a:rPr>
              <a:t>возникающее солнце (без </a:t>
            </a:r>
            <a:r>
              <a:rPr lang="ru-RU" sz="5000" b="1" dirty="0" smtClean="0">
                <a:solidFill>
                  <a:schemeClr val="tx2"/>
                </a:solidFill>
              </a:rPr>
              <a:t>изображения</a:t>
            </a:r>
          </a:p>
          <a:p>
            <a:pPr marL="0" indent="0">
              <a:buNone/>
            </a:pPr>
            <a:r>
              <a:rPr lang="ru-RU" sz="5000" b="1" dirty="0" smtClean="0">
                <a:solidFill>
                  <a:schemeClr val="tx2"/>
                </a:solidFill>
              </a:rPr>
              <a:t> </a:t>
            </a:r>
            <a:r>
              <a:rPr lang="ru-RU" sz="5000" b="1" dirty="0">
                <a:solidFill>
                  <a:schemeClr val="tx2"/>
                </a:solidFill>
              </a:rPr>
              <a:t>лица); </a:t>
            </a:r>
            <a:r>
              <a:rPr lang="ru-RU" sz="5000" b="1" dirty="0" smtClean="0">
                <a:solidFill>
                  <a:schemeClr val="tx2"/>
                </a:solidFill>
              </a:rPr>
              <a:t>все </a:t>
            </a:r>
            <a:r>
              <a:rPr lang="ru-RU" sz="5000" b="1" dirty="0">
                <a:solidFill>
                  <a:schemeClr val="tx2"/>
                </a:solidFill>
              </a:rPr>
              <a:t>фигуры золотые. </a:t>
            </a:r>
          </a:p>
          <a:p>
            <a:pPr marL="0" indent="0">
              <a:buNone/>
            </a:pPr>
            <a:r>
              <a:rPr lang="ru-RU" sz="5000" b="1" dirty="0">
                <a:solidFill>
                  <a:schemeClr val="tx2"/>
                </a:solidFill>
              </a:rPr>
              <a:t>Обоснование символики: </a:t>
            </a:r>
            <a:br>
              <a:rPr lang="ru-RU" sz="5000" b="1" dirty="0">
                <a:solidFill>
                  <a:schemeClr val="tx2"/>
                </a:solidFill>
              </a:rPr>
            </a:br>
            <a:r>
              <a:rPr lang="ru-RU" sz="5000" b="1" dirty="0">
                <a:solidFill>
                  <a:schemeClr val="tx2"/>
                </a:solidFill>
              </a:rPr>
              <a:t>Композиция герба из восходящего солнца и жаворонка, предвестника его восхода - зари, гармонично и просто говорит о названии города Заринска. </a:t>
            </a:r>
            <a:br>
              <a:rPr lang="ru-RU" sz="5000" b="1" dirty="0">
                <a:solidFill>
                  <a:schemeClr val="tx2"/>
                </a:solidFill>
              </a:rPr>
            </a:br>
            <a:r>
              <a:rPr lang="ru-RU" sz="5000" b="1" dirty="0">
                <a:solidFill>
                  <a:schemeClr val="tx2"/>
                </a:solidFill>
              </a:rPr>
              <a:t>Восходящее солнце - символ света, и устремленности в будущее. Его лучи-пламя так же символ очага и дома. </a:t>
            </a:r>
            <a:br>
              <a:rPr lang="ru-RU" sz="5000" b="1" dirty="0">
                <a:solidFill>
                  <a:schemeClr val="tx2"/>
                </a:solidFill>
              </a:rPr>
            </a:br>
            <a:r>
              <a:rPr lang="ru-RU" sz="5000" b="1" dirty="0">
                <a:solidFill>
                  <a:schemeClr val="tx2"/>
                </a:solidFill>
              </a:rPr>
              <a:t>Золото в геральдике символизирует прочность, величие, интеллект, великодушие, богатство и солнечный рассвет. </a:t>
            </a:r>
            <a:br>
              <a:rPr lang="ru-RU" sz="5000" b="1" dirty="0">
                <a:solidFill>
                  <a:schemeClr val="tx2"/>
                </a:solidFill>
              </a:rPr>
            </a:br>
            <a:r>
              <a:rPr lang="ru-RU" sz="5000" b="1" dirty="0">
                <a:solidFill>
                  <a:schemeClr val="tx2"/>
                </a:solidFill>
              </a:rPr>
              <a:t>Голубой цвет символ мира, искренности, чести, славы, преданности, истины и добродетели. Голубой цвет показывает и то, что Заринск расположен на берегу реки </a:t>
            </a:r>
            <a:r>
              <a:rPr lang="ru-RU" sz="5000" b="1" dirty="0" err="1">
                <a:solidFill>
                  <a:schemeClr val="tx2"/>
                </a:solidFill>
              </a:rPr>
              <a:t>Чумыш</a:t>
            </a:r>
            <a:r>
              <a:rPr lang="ru-RU" sz="5000" b="1" dirty="0">
                <a:solidFill>
                  <a:schemeClr val="tx2"/>
                </a:solidFill>
              </a:rPr>
              <a:t>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Заринск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71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siliy\Downloads\4161102c66d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980728"/>
            <a:ext cx="4608512" cy="3176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82292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Детский сад «Берёзка»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4" name="Picture 2" descr="C:\Users\Vasiliy\Downloads\028ebfeca3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008671"/>
            <a:ext cx="4680520" cy="33432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3781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Парад на Красной площади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F:\Россия\картинки\418233-sveti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352928" cy="58326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Памятник Петру </a:t>
            </a:r>
            <a:r>
              <a:rPr lang="en-US" sz="3600" b="1" dirty="0" smtClean="0">
                <a:solidFill>
                  <a:schemeClr val="tx2"/>
                </a:solidFill>
              </a:rPr>
              <a:t>I</a:t>
            </a:r>
            <a:r>
              <a:rPr lang="ru-RU" sz="3600" b="1" dirty="0" smtClean="0">
                <a:solidFill>
                  <a:schemeClr val="tx2"/>
                </a:solidFill>
              </a:rPr>
              <a:t> в Санкт-Петербурге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F:\Россия\картинки\kartinki24_ru_statues_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672106" cy="5661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6470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Разводные мосты Санкт-Петербурга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F:\Россия\картинки\376089-sveti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076333"/>
            <a:ext cx="8172400" cy="5542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Золотые ворота. Владимир.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F:\Россия\картинки\rId9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980728"/>
            <a:ext cx="8352927" cy="5688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54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Нижний Новгород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F:\Россия\картинки\Saint_Sophia_Cathedral_in_Novgoro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16" y="1196753"/>
            <a:ext cx="8533456" cy="56278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72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" y="404664"/>
            <a:ext cx="8229600" cy="83671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Памятник тысячелетию России. </a:t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</a:rPr>
              <a:t>Нижний Новгород.</a:t>
            </a:r>
            <a:endParaRPr lang="ru-RU" sz="3200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F:\Россия\картинки\памятник тысячелетию россии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7595" y="1196752"/>
            <a:ext cx="6514765" cy="56278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02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Хохлома. Новгород.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4098" name="Picture 2" descr="F:\Россия\картинки\77819025_2_1000x700_hohlamskaya-rospis-po-derevu-iz-nizhnego-novgoroda-fotografi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143000"/>
            <a:ext cx="8352928" cy="571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44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284</TotalTime>
  <Words>118</Words>
  <Application>Microsoft Office PowerPoint</Application>
  <PresentationFormat>Экран (4:3)</PresentationFormat>
  <Paragraphs>27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Города России</vt:lpstr>
      <vt:lpstr>Презентация PowerPoint</vt:lpstr>
      <vt:lpstr>Парад на Красной площади</vt:lpstr>
      <vt:lpstr>Памятник Петру I в Санкт-Петербурге</vt:lpstr>
      <vt:lpstr>Разводные мосты Санкт-Петербурга</vt:lpstr>
      <vt:lpstr>Золотые ворота. Владимир.</vt:lpstr>
      <vt:lpstr>Нижний Новгород</vt:lpstr>
      <vt:lpstr>Памятник тысячелетию России.  Нижний Новгород.</vt:lpstr>
      <vt:lpstr>Хохлома. Новгород.</vt:lpstr>
      <vt:lpstr>Золотой мост. Владивосток.</vt:lpstr>
      <vt:lpstr>Тула.</vt:lpstr>
      <vt:lpstr>Музей оружия. Тула.</vt:lpstr>
      <vt:lpstr>Метро. Новосибирск.</vt:lpstr>
      <vt:lpstr>Зоопарк. Новосибирск.</vt:lpstr>
      <vt:lpstr>Презентация PowerPoint</vt:lpstr>
      <vt:lpstr>Барнаул</vt:lpstr>
      <vt:lpstr>Аэропорт. Барнаул</vt:lpstr>
      <vt:lpstr>Речной вокзал. Барнаул.</vt:lpstr>
      <vt:lpstr>Парк отдыха. Барнаул.</vt:lpstr>
      <vt:lpstr>Заринск</vt:lpstr>
      <vt:lpstr>Детский сад «Берёзка»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Vasiliy</dc:creator>
  <cp:lastModifiedBy>наталья</cp:lastModifiedBy>
  <cp:revision>38</cp:revision>
  <dcterms:created xsi:type="dcterms:W3CDTF">2015-11-02T11:06:16Z</dcterms:created>
  <dcterms:modified xsi:type="dcterms:W3CDTF">2015-11-13T07:49:20Z</dcterms:modified>
</cp:coreProperties>
</file>