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5" r:id="rId2"/>
    <p:sldId id="281" r:id="rId3"/>
    <p:sldId id="283" r:id="rId4"/>
    <p:sldId id="284" r:id="rId5"/>
    <p:sldId id="300" r:id="rId6"/>
    <p:sldId id="282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embeddedFontLst>
    <p:embeddedFont>
      <p:font typeface="Century Schoolbook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4803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0098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364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895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FFF39D"/>
                </a:solidFill>
              </a:rPr>
              <a:pPr/>
              <a:t>13.11.2015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4126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69277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987319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376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8910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771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046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44A052-9673-46C4-B37D-05E951896C04}" type="datetimeFigureOut">
              <a:rPr lang="ru-RU" smtClean="0">
                <a:solidFill>
                  <a:srgbClr val="575F6D"/>
                </a:solidFill>
              </a:rPr>
              <a:pPr/>
              <a:t>13.11.2015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5B5427-C228-40F8-BF7A-AFE418AAA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02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90;&#1082;&#1088;&#1099;&#1090;&#1099;&#1081;%20&#1091;&#1088;&#1086;&#1082;%20&#1050;&#1072;&#1088;&#1090;&#1080;&#1085;&#1082;&#1080;%20&#1089;%20&#1074;&#1099;&#1089;&#1090;&#1072;&#1074;&#1082;&#1080;\9%20&#1041;&#1072;&#1083;&#1077;&#1090;.wma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90;&#1082;&#1088;&#1099;&#1090;&#1099;&#1081;%20&#1091;&#1088;&#1086;&#1082;%20&#1050;&#1072;&#1088;&#1090;&#1080;&#1085;&#1082;&#1080;%20&#1089;%20&#1074;&#1099;&#1089;&#1090;&#1072;&#1074;&#1082;&#1080;\&#1052;&#1091;&#1089;&#1086;&#1088;&#1075;&#1089;&#1082;&#1080;&#1081;.avi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90;&#1082;&#1088;&#1099;&#1090;&#1099;&#1081;%20&#1091;&#1088;&#1086;&#1082;%20&#1050;&#1072;&#1088;&#1090;&#1080;&#1085;&#1082;&#1080;%20&#1089;%20&#1074;&#1099;&#1089;&#1090;&#1072;&#1074;&#1082;&#1080;\0&#1055;&#1088;&#1086;&#1075;&#1091;&#1083;&#1082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90;&#1082;&#1088;&#1099;&#1090;&#1099;&#1081;%20&#1091;&#1088;&#1086;&#1082;%20&#1050;&#1072;&#1088;&#1090;&#1080;&#1085;&#1082;&#1080;%20&#1089;%20&#1074;&#1099;&#1089;&#1090;&#1072;&#1074;&#1082;&#1080;\&#1041;&#1072;&#1073;&#1072;%20&#1103;&#1075;&#1072;%20&#1092;&#1088;&#1072;&#1075;&#1084;&#1077;&#1085;&#1090;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772816"/>
            <a:ext cx="61722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Музыкальная живопись Мусоргского</a:t>
            </a:r>
            <a:endParaRPr lang="ru-RU" sz="3600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Фортепианная сюита «Картинки с выставки»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123107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4454013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0004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Балет невылупившихся птенцов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550070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no Pro Smbd Caption" pitchFamily="18" charset="0"/>
              </a:rPr>
              <a:t>В. Гартман.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no Pro Smbd Caption" pitchFamily="18" charset="0"/>
              </a:rPr>
              <a:t>Эскиз костюмов к балету «</a:t>
            </a:r>
            <a:r>
              <a:rPr lang="ru-RU" b="1" dirty="0" err="1" smtClean="0">
                <a:solidFill>
                  <a:srgbClr val="000000"/>
                </a:solidFill>
                <a:latin typeface="Arno Pro Smbd Caption" pitchFamily="18" charset="0"/>
              </a:rPr>
              <a:t>Трильби</a:t>
            </a:r>
            <a:r>
              <a:rPr lang="ru-RU" b="1" dirty="0" smtClean="0">
                <a:solidFill>
                  <a:srgbClr val="000000"/>
                </a:solidFill>
                <a:latin typeface="Arno Pro Smbd Caption" pitchFamily="18" charset="0"/>
              </a:rPr>
              <a:t>»</a:t>
            </a:r>
            <a:endParaRPr lang="ru-RU" b="1" dirty="0">
              <a:solidFill>
                <a:srgbClr val="000000"/>
              </a:solidFill>
              <a:latin typeface="Arno Pro Smbd Caption" pitchFamily="18" charset="0"/>
            </a:endParaRPr>
          </a:p>
        </p:txBody>
      </p:sp>
      <p:pic>
        <p:nvPicPr>
          <p:cNvPr id="5" name="9 Балет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439718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Картинная галерея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картинная галере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5" y="781319"/>
            <a:ext cx="7358114" cy="552104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Рисунки В. </a:t>
            </a: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Гартмана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45" y="846430"/>
            <a:ext cx="8621759" cy="5390881"/>
          </a:xfrm>
        </p:spPr>
      </p:pic>
    </p:spTree>
    <p:extLst>
      <p:ext uri="{BB962C8B-B14F-4D97-AF65-F5344CB8AC3E}">
        <p14:creationId xmlns:p14="http://schemas.microsoft.com/office/powerpoint/2010/main" xmlns="" val="210512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8824"/>
            <a:ext cx="7467600" cy="54697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М.П. Мусоргский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08720"/>
            <a:ext cx="4089690" cy="5786478"/>
          </a:xfrm>
        </p:spPr>
      </p:pic>
      <p:sp>
        <p:nvSpPr>
          <p:cNvPr id="3" name="TextBox 2"/>
          <p:cNvSpPr txBox="1"/>
          <p:nvPr/>
        </p:nvSpPr>
        <p:spPr>
          <a:xfrm flipH="1">
            <a:off x="5220072" y="4463400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Русский композитор</a:t>
            </a:r>
          </a:p>
          <a:p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(1839-1881) 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81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соргск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</p:spPr>
      </p:pic>
      <p:pic>
        <p:nvPicPr>
          <p:cNvPr id="4" name="Рисунок 3" descr="Рисунок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572140"/>
            <a:ext cx="8715436" cy="1500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Виктор Гартман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C:\Users\Galina\Desktop\Не сделано\с\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8624"/>
            <a:ext cx="4071966" cy="58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509120"/>
            <a:ext cx="3810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Русский художник, </a:t>
            </a:r>
          </a:p>
          <a:p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архитектор, дизайнер</a:t>
            </a:r>
          </a:p>
          <a:p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(1834-1873)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500174"/>
            <a:ext cx="3580710" cy="5093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Фортепианная сюита «Картинки с выставки»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Сюита состоит из 10 пьес: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Гном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Старый замок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Тюильрийский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 сад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Быдло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Балет невылупившихся птенцов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Два еврея, богатый и бедный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Лиможский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 рынок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Катакомбы. Римская гробница.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Избушка на курьих ножках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Богатырские ворота</a:t>
            </a:r>
            <a:endParaRPr lang="ru-RU" sz="2800" b="1" dirty="0" smtClean="0">
              <a:ln w="11430"/>
              <a:solidFill>
                <a:schemeClr val="accent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039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29576" cy="2357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Сюита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музыкальное  произведение,  состоящее  из  нескольких   самостоятельных  частей,  объединенное общим  замыслом.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1857364"/>
            <a:ext cx="7236518" cy="4636087"/>
          </a:xfrm>
        </p:spPr>
      </p:pic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143512"/>
            <a:ext cx="4214891" cy="131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091" y="2036618"/>
            <a:ext cx="386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«Прогулка»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7" name="0Прогу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46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426653"/>
            <a:ext cx="4676372" cy="5431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719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Избушка   на  курьих  ножках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4" name="Баба яга фраг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97</Words>
  <Application>Microsoft Office PowerPoint</Application>
  <PresentationFormat>Экран (4:3)</PresentationFormat>
  <Paragraphs>29</Paragraphs>
  <Slides>10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Wingdings</vt:lpstr>
      <vt:lpstr>Arno Pro Smbd Caption</vt:lpstr>
      <vt:lpstr>Wingdings 2</vt:lpstr>
      <vt:lpstr>Эркер</vt:lpstr>
      <vt:lpstr>Музыкальная живопись Мусоргского</vt:lpstr>
      <vt:lpstr>Картинная галерея</vt:lpstr>
      <vt:lpstr>Рисунки В. Гартмана</vt:lpstr>
      <vt:lpstr>М.П. Мусоргский</vt:lpstr>
      <vt:lpstr>Слайд 5</vt:lpstr>
      <vt:lpstr>Виктор Гартман</vt:lpstr>
      <vt:lpstr>Фортепианная сюита «Картинки с выставки»</vt:lpstr>
      <vt:lpstr>    Сюита – музыкальное  произведение,  состоящее  из  нескольких   самостоятельных  частей,  объединенное общим  замыслом.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galina-muz</dc:creator>
  <cp:lastModifiedBy>Пользователь</cp:lastModifiedBy>
  <cp:revision>76</cp:revision>
  <dcterms:created xsi:type="dcterms:W3CDTF">2011-09-07T15:15:16Z</dcterms:created>
  <dcterms:modified xsi:type="dcterms:W3CDTF">2015-11-13T06:26:44Z</dcterms:modified>
</cp:coreProperties>
</file>