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haikov.ru/zhukovsky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haikov.ru/pushkin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связной\Desktop\картинки\времена года\декабрь святк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72008" y="0"/>
            <a:ext cx="9216008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3968" y="3717032"/>
            <a:ext cx="4176464" cy="2749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  <a:t>"Святки". Декабрь:</a:t>
            </a:r>
            <a:b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  <a:t>Раз в крещенский вечерок</a:t>
            </a:r>
            <a:b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  <a:t>Девушки гадали,</a:t>
            </a:r>
            <a:b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  <a:t>За ворота башмачок</a:t>
            </a:r>
            <a:b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  <a:t>Сняв с ноги бросали."</a:t>
            </a:r>
            <a:b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  <a:hlinkClick r:id="rId3"/>
              </a:rPr>
              <a:t>В.А.Жуковский</a:t>
            </a:r>
            <a:endParaRPr lang="ru-RU" sz="2400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Arial Black" pitchFamily="34" charset="0"/>
              </a:rPr>
              <a:t> Декабрь. Святки - время от Рождества до </a:t>
            </a:r>
            <a:r>
              <a:rPr lang="ru-RU" sz="2000" b="1" i="1" dirty="0" err="1" smtClean="0">
                <a:solidFill>
                  <a:srgbClr val="002060"/>
                </a:solidFill>
                <a:latin typeface="Arial Black" pitchFamily="34" charset="0"/>
              </a:rPr>
              <a:t>Крещенья.Праздник</a:t>
            </a:r>
            <a:r>
              <a:rPr lang="ru-RU" sz="2000" b="1" i="1" dirty="0" smtClean="0">
                <a:solidFill>
                  <a:srgbClr val="002060"/>
                </a:solidFill>
                <a:latin typeface="Arial Black" pitchFamily="34" charset="0"/>
              </a:rPr>
              <a:t>, в котором сочетались элементы обряда христианского с древними, языческими. На святки ходили ряженые из дома в дом, девушки гадали о своей будущей судьбе. В семьях царило праздничное веселье. Ряженые, одетые не по обычаю, а ради шутки, ходили на святках из дома в дом, пели святочные песни, водили хороводы. В домах их угощали, одаривали подарками. Заключительная пьеса цикла - “Святки” - имеет в рукописи композитора подзаголовок “Вальс”. И это не случайно, вальс был в те времена популярным танцем, символом семейных праздников. Основная мелодия пьесы выдержана в стиле бытовой музыки, фрагменты которой чередуются с эпизодами вальса. А завершается пьеса, и, вместе с ней весь цикл безмятежном вальсом, домашним праздником вокруг красивой Рождественской елки.</a:t>
            </a:r>
            <a:endParaRPr lang="ru-RU" sz="2000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связной\Desktop\времена года\декабрь святк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980728"/>
            <a:ext cx="3528392" cy="26322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173274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Декабрь «Святки»</a:t>
            </a:r>
            <a:endParaRPr kumimoji="0" lang="ru-RU" sz="5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4" name="Picture 3" descr="https://i.ytimg.com/vi/UlOdQ6j4D-8/hqdefault.jpg"/>
          <p:cNvPicPr>
            <a:picLocks noChangeAspect="1" noChangeArrowheads="1"/>
          </p:cNvPicPr>
          <p:nvPr/>
        </p:nvPicPr>
        <p:blipFill>
          <a:blip r:embed="rId3" cstate="email"/>
          <a:srcRect t="18151"/>
          <a:stretch>
            <a:fillRect/>
          </a:stretch>
        </p:blipFill>
        <p:spPr bwMode="auto">
          <a:xfrm>
            <a:off x="4499992" y="1052736"/>
            <a:ext cx="4067944" cy="2678725"/>
          </a:xfrm>
          <a:prstGeom prst="rect">
            <a:avLst/>
          </a:prstGeom>
          <a:noFill/>
        </p:spPr>
      </p:pic>
      <p:pic>
        <p:nvPicPr>
          <p:cNvPr id="5" name="Picture 5" descr="http://luch-ra.ru/wp-content/uploads/2014/01/simoronskie_ritualy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80898" y="3789040"/>
            <a:ext cx="4635318" cy="2915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связной\Desktop\времена года\январь у камельк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4518" y="1124744"/>
            <a:ext cx="5342768" cy="4464496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141647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Январь «У камелька»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64088" y="1196752"/>
            <a:ext cx="3600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Arial Black" pitchFamily="34" charset="0"/>
              </a:rPr>
              <a:t>"И мирной неги уголок </a:t>
            </a:r>
            <a:br>
              <a:rPr lang="ru-RU" sz="2800" b="1" i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Arial Black" pitchFamily="34" charset="0"/>
              </a:rPr>
              <a:t>Ночь сумраком одела.</a:t>
            </a:r>
            <a:br>
              <a:rPr lang="ru-RU" sz="2800" b="1" i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Arial Black" pitchFamily="34" charset="0"/>
              </a:rPr>
              <a:t>В камине гаснет огонек,</a:t>
            </a:r>
            <a:br>
              <a:rPr lang="ru-RU" sz="2800" b="1" i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Arial Black" pitchFamily="34" charset="0"/>
              </a:rPr>
              <a:t>И свечка нагорела."</a:t>
            </a:r>
            <a:br>
              <a:rPr lang="ru-RU" sz="2800" b="1" i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Arial Black" pitchFamily="34" charset="0"/>
                <a:hlinkClick r:id="rId3"/>
              </a:rPr>
              <a:t>А.С.Пушкин</a:t>
            </a:r>
            <a:endParaRPr lang="ru-RU" sz="2800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Arial Black" pitchFamily="34" charset="0"/>
              </a:rPr>
              <a:t>"У камелька". Январь. Камелек - это специфически русское название камина в дворянском доме или какого-либо очага в крестьянском жилище. В долгие зимние вечера у очага (камина) собиралась вся семья. В крестьянских избах плели кружева, пряли и ткали, при этом пели песни, грустные и лирические. В дворянских семьях у камина музицировали, читали вслух, беседовали. Пьеса "У камелька" рисует картинку с элегически - мечтательным настроением. Первый раздел ее построен на выразительной теме, напоминающей интонации человеческого голоса. Это как бы коротенькие фразы, произносимые медленно, с расстановкой, в состоянии глубокой задумчивости. О таком эмоциональном состоянии можно встретить в письмах Чайковского: "Это то меланхолическое чувство, которое является вечерком, когда сидишь один, от работы устал, взял книгу, но она выпала из рук. Явились целым роем воспоминания. И грустно, что так много уж было, да прошло, и приятно вспомнить молодость. И жаль прошлого, и нет охоты начинать сызнова. Жизнь утомила. Приятно отдохнуть и оглядеться.&lt;...&gt; И грустно и как-то сладко погружаться в прошлое". Средний раздел более оживленный по характеру, но также строится на коротком мотиве с переливами пассажей, напоминающих звучание арфы. После него следует третий раздел, повторяющий первый с дополнением, заключающим всю пьесу с своеобразным затиханием мелодии и переливов арфы. Музыка как бы истаивает и картинка исчезает…</a:t>
            </a:r>
            <a:endParaRPr lang="ru-RU" sz="1600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Users\связной\Desktop\времена года\январь у камельк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196752"/>
            <a:ext cx="3589947" cy="2119778"/>
          </a:xfrm>
          <a:prstGeom prst="rect">
            <a:avLst/>
          </a:prstGeom>
          <a:noFill/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424743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Январь «У камелька» </a:t>
            </a:r>
            <a:endParaRPr kumimoji="0" lang="ru-RU" sz="5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4" name="Picture 4" descr="https://i.ytimg.com/vi/Op83hCyALiw/hqdefault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040" y="1556792"/>
            <a:ext cx="3672408" cy="2898796"/>
          </a:xfrm>
          <a:prstGeom prst="rect">
            <a:avLst/>
          </a:prstGeom>
          <a:noFill/>
        </p:spPr>
      </p:pic>
      <p:pic>
        <p:nvPicPr>
          <p:cNvPr id="5" name="Picture 2" descr="http://www.stihi.ru/pics/2013/11/07/3791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560" y="3521104"/>
            <a:ext cx="4248472" cy="2789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связной\Desktop\времена года\февр маслениц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5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  <a:t>"Масленица". Февраль. Масленица или масленая неделя - праздничная неделя перед Великим постом. Масленицу чествуют веселыми гуляниями, разудалыми играми, катанием на лошадях, разными потехами. А в домах пекут блины, специфическое языческое блюдо, которое из глубины веков прочно вошло в русскую жизнь. В этом празднике сочетались черты языческих проводов зимы и встречи весны и христианского обряда перед началом Великого поста, предшествующего великому празднику Пасхи, Воскресения Христова.</a:t>
            </a:r>
            <a:endParaRPr lang="ru-RU" sz="2400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Users\связной\Desktop\времена года\февраль маслениц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875716"/>
            <a:ext cx="3672408" cy="27033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64703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Февраль «Масленица» </a:t>
            </a:r>
            <a:endParaRPr kumimoji="0" lang="ru-RU" sz="5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4" name="Picture 2" descr="C:\Users\связной\Desktop\времена года\феврал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21518" y="836713"/>
            <a:ext cx="4406459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1" descr="C:\Users\связной\Desktop\времена года\февраль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35696" y="3717032"/>
            <a:ext cx="4718332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</TotalTime>
  <Words>353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связной</dc:creator>
  <cp:lastModifiedBy>связной</cp:lastModifiedBy>
  <cp:revision>4</cp:revision>
  <dcterms:created xsi:type="dcterms:W3CDTF">2015-11-14T02:32:41Z</dcterms:created>
  <dcterms:modified xsi:type="dcterms:W3CDTF">2015-11-14T02:44:58Z</dcterms:modified>
</cp:coreProperties>
</file>