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5" autoAdjust="0"/>
    <p:restoredTop sz="94660"/>
  </p:normalViewPr>
  <p:slideViewPr>
    <p:cSldViewPr>
      <p:cViewPr varScale="1">
        <p:scale>
          <a:sx n="65" d="100"/>
          <a:sy n="65" d="100"/>
        </p:scale>
        <p:origin x="-153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анимашки\весна анимация\722941821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28596" y="1857364"/>
            <a:ext cx="828680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Слушание музыки. П.И.Чайковский. Фортепианный цикл «Времена года». </a:t>
            </a:r>
            <a:br>
              <a:rPr lang="ru-RU" sz="36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36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Март (Песнь жаворонка).</a:t>
            </a:r>
            <a:br>
              <a:rPr lang="ru-RU" sz="36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36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Музыкальная грамота.</a:t>
            </a:r>
            <a:r>
              <a:rPr lang="en-US" sz="800" i="1" dirty="0" smtClean="0">
                <a:ln w="18415" cmpd="sng">
                  <a:solidFill>
                    <a:srgbClr val="00B0F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sz="800" i="1" dirty="0" smtClean="0">
                <a:ln w="18415" cmpd="sng">
                  <a:solidFill>
                    <a:srgbClr val="00B0F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фоны для презентаций\фоны 1\images (52)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55784" cy="6858000"/>
          </a:xfrm>
          <a:prstGeom prst="rect">
            <a:avLst/>
          </a:prstGeom>
          <a:noFill/>
        </p:spPr>
      </p:pic>
      <p:pic>
        <p:nvPicPr>
          <p:cNvPr id="3" name="Picture 2" descr="C:\Users\связной\Desktop\картинки\времена года\чайковский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42844" y="285728"/>
            <a:ext cx="3061629" cy="4286280"/>
          </a:xfrm>
          <a:prstGeom prst="ellipse">
            <a:avLst/>
          </a:prstGeom>
          <a:ln w="63500" cap="rnd">
            <a:solidFill>
              <a:srgbClr val="92D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142844" y="4643446"/>
            <a:ext cx="328614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itchFamily="34" charset="0"/>
              </a:rPr>
              <a:t>Пётр Ильич Чайковский.</a:t>
            </a:r>
            <a:br>
              <a:rPr lang="ru-RU" sz="28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itchFamily="34" charset="0"/>
              </a:rPr>
            </a:br>
            <a:endParaRPr lang="ru-RU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14678" y="857232"/>
            <a:ext cx="55531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itchFamily="34" charset="0"/>
              </a:rPr>
              <a:t>«Времена года».</a:t>
            </a:r>
            <a:endParaRPr lang="ru-RU" sz="4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10590" y="214290"/>
            <a:ext cx="61334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itchFamily="34" charset="0"/>
              </a:rPr>
              <a:t>Фортепианный цикл</a:t>
            </a:r>
            <a:endParaRPr lang="ru-RU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7" name="Picture 2" descr="http://file.mobilmusic.ru/a0/49/a2/914260.gif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428992" y="1714488"/>
            <a:ext cx="1585923" cy="2643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4" descr="http://file.mobilmusic.ru/65/81/9e/1068418.gif"/>
          <p:cNvPicPr>
            <a:picLocks noChangeAspect="1" noChangeArrowheads="1" noCrop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214942" y="1714488"/>
            <a:ext cx="1728192" cy="22142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6" descr="http://4put.ru/pictures/max/623/1915243.gif"/>
          <p:cNvPicPr>
            <a:picLocks noChangeAspect="1" noChangeArrowheads="1" noCrop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929454" y="3286124"/>
            <a:ext cx="1996829" cy="24774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8" descr="http://www.podari-otkritku.ru/wp-content/uploads/2013/05/summer_animation_11.gif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4286248" y="4500570"/>
            <a:ext cx="2339242" cy="1656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фоны для презентаций\фоны 1\images (52)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55784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85720" y="642918"/>
            <a:ext cx="733611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Инструментальная музыка – </a:t>
            </a:r>
            <a:endParaRPr lang="ru-RU" sz="4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857364"/>
            <a:ext cx="457203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музыка для исполнения на различных музыкальных инструментах.</a:t>
            </a:r>
            <a:endParaRPr lang="ru-RU" sz="4400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6" name="Picture 2" descr="C:\Documents and Settings\admin\Рабочий стол\симфонический оркестр\фортепиано рояль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72000" y="2643182"/>
            <a:ext cx="4000528" cy="38576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rgbClr val="92D05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фоны для презентаций\фоны 1\images (52)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1784" y="0"/>
            <a:ext cx="9155784" cy="6858000"/>
          </a:xfrm>
          <a:prstGeom prst="rect">
            <a:avLst/>
          </a:prstGeom>
          <a:noFill/>
        </p:spPr>
      </p:pic>
      <p:pic>
        <p:nvPicPr>
          <p:cNvPr id="3" name="Picture 2" descr="C:\Users\связной\Desktop\времена года\март песня жаворонка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500694" y="167409"/>
            <a:ext cx="3143272" cy="3830863"/>
          </a:xfrm>
          <a:prstGeom prst="rect">
            <a:avLst/>
          </a:prstGeom>
          <a:ln w="57150">
            <a:solidFill>
              <a:srgbClr val="92D0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0" y="2571744"/>
            <a:ext cx="8929718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1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Жаворонок полевой!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1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Нет певца чудесней.</a:t>
            </a:r>
            <a:endParaRPr kumimoji="0" lang="ru-RU" sz="4400" b="1" i="0" u="none" strike="noStrike" normalizeH="0" baseline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1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чистом поле домик твой,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4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ru-RU" sz="4400" b="1" i="1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ясном небе </a:t>
            </a:r>
            <a:r>
              <a:rPr kumimoji="0" lang="ru-RU" sz="4400" b="1" i="1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4400" b="1" i="1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песни.</a:t>
            </a:r>
            <a:endParaRPr kumimoji="0" lang="ru-RU" sz="4400" b="1" i="0" u="none" strike="noStrike" normalizeH="0" baseline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фоны для презентаций\фоны 1\images (52)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55784" cy="6858000"/>
          </a:xfrm>
          <a:prstGeom prst="rect">
            <a:avLst/>
          </a:prstGeom>
          <a:noFill/>
        </p:spPr>
      </p:pic>
      <p:pic>
        <p:nvPicPr>
          <p:cNvPr id="3" name="Picture 2" descr="C:\Users\связной\Desktop\времена года\март песня жаворонка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276962" y="928670"/>
            <a:ext cx="4867038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Март </a:t>
            </a:r>
            <a:endParaRPr lang="en-US" sz="3200" b="1" i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 Black" pitchFamily="34" charset="0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«Песнь жаворонка»</a:t>
            </a:r>
            <a:endParaRPr lang="ru-RU" sz="3200" b="1" i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фоны для презентаций\фоны 1\images (52)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55784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00034" y="142852"/>
            <a:ext cx="837921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Март «Песнь жаворонка»</a:t>
            </a:r>
            <a:endParaRPr lang="ru-RU" sz="4400" b="1" i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4" name="Picture 2" descr="C:\Users\связной\Desktop\времена года\март песнь жаворонка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9552" y="871981"/>
            <a:ext cx="3600400" cy="2645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C:\Users\связной\Desktop\времена года\весна 2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788024" y="836712"/>
            <a:ext cx="3563888" cy="26729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C:\Users\связной\Desktop\времена года\весна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123727" y="3717032"/>
            <a:ext cx="4141035" cy="2880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61</Words>
  <Application>Microsoft Office PowerPoint</Application>
  <PresentationFormat>Экран (4:3)</PresentationFormat>
  <Paragraphs>13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Слушание музыки. П.И.Чайковский. Фортепианный цикл «Времена года».  Март (Песнь жаворонка). Музыкальная грамота.           Презентацию подготовила учитель музыки Марченко Марина Анатольевна. Муниципальное казённое специальное (коррекционное) образовательное учреждение для обучающихся, воспитанников с ограниченными возможностями здоровья специальная (коррекционная) общеобразовательная школа №10 VIII вида Ступинского муниципального района.</dc:title>
  <dc:creator>связной</dc:creator>
  <cp:lastModifiedBy>связной</cp:lastModifiedBy>
  <cp:revision>14</cp:revision>
  <dcterms:created xsi:type="dcterms:W3CDTF">2015-11-14T03:40:29Z</dcterms:created>
  <dcterms:modified xsi:type="dcterms:W3CDTF">2015-11-14T04:03:41Z</dcterms:modified>
</cp:coreProperties>
</file>