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vneklasnaja-rabota/zagadki-schitalki-i-skorogovorki/zagadki-o-muzyke-dlja-dete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500042"/>
            <a:ext cx="46434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 сестрёнок очень дружных,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Каждой песне очень нужных.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Музыку не сочинишь,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их не пригласишь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311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311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311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14311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http://www.7not.ru/piano/images/piano-les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857232"/>
            <a:ext cx="4590132" cy="191951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3857628"/>
            <a:ext cx="87868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Ноты </a:t>
            </a: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знаки для записи музыки, музыкальные буквы.</a:t>
            </a:r>
            <a:endParaRPr kumimoji="0" lang="ru-RU" sz="4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428604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Нужен музыке не только 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сочинитель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Нужен тот, кто будет петь, он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5338" y="16430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42926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542926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542926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2571744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Песню запоём все вместе,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зазвучит по школе песня.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Складно, слажено и дружно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петь, ребята, нужно.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Песней полон коридор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старается наш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9" name="Picture 2" descr="E:\марченко\image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214942" y="3357562"/>
            <a:ext cx="3500461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357166"/>
            <a:ext cx="621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пою, мой голос чист, я один, и я -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14298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14298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114298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114298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142984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702" y="5000636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3000372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Тот, кто песни не поёт, а слушает,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называется, ребята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0" name="Picture 2" descr="C:\Users\связной\Desktop\до, ре, ми\детки пою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87112">
            <a:off x="6034819" y="3058814"/>
            <a:ext cx="2944001" cy="195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 descr="C:\Users\связной\Desktop\до, ре, ми\девочка поё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285728"/>
            <a:ext cx="2034464" cy="203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Picture 2" descr="фот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690544"/>
            <a:ext cx="2643206" cy="36711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500042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Евгений Павлович </a:t>
            </a:r>
            <a:r>
              <a:rPr kumimoji="0" lang="ru-RU" sz="2800" b="1" i="1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Крылатов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1285860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Прекрасное далёко</a:t>
            </a:r>
            <a:r>
              <a:rPr kumimoji="0" lang="ru-RU" sz="4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14554"/>
            <a:ext cx="4815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 кинофильма </a:t>
            </a:r>
            <a:endParaRPr lang="en-US" sz="36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«Гостья из будущего»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3" descr="C:\Users\связной\Desktop\прекрасное далёко\застав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429000"/>
            <a:ext cx="4870882" cy="32115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8684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Слышу голос из прекрасного далёка, 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Голос утренний в серебряной росе.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Слышу голос </a:t>
            </a: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манящая дорога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Кружит голову, как в детстве карусель.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Прекрасное далёко, не будь ко мне жестоко,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 будь ко мне жестоко, жестоко не будь.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чистого истока в прекрасное далёко,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прекрасное далёко я начинаю путь.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Слышу голос из прекрасного далёка,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зовёт меня в чудесные края.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Слышу голос, голос спрашивает строго: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сегодня что для завтра сделал я?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Прекрасное далёко, не будь ко мне жестоко,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 будь ко мне жестоко, жестоко не будь.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чистого истока в прекрасное далёко,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прекрасное далёко я начинаю путь.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клянусь, что стану чище и добрее,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беде не брошу друга никогда.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Слышу голос и спешу на зов скорее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дороге, на которой нет следа.</a:t>
            </a:r>
            <a:endParaRPr kumimoji="0" lang="ru-RU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Прекрасное далёко, не будь ко мне жестоко,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 будь ко мне жестоко, жестоко не будь.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чистого истока в прекрасное далёко,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прекрасное далёко я начинаю путь.</a:t>
            </a:r>
            <a:endParaRPr kumimoji="0" lang="ru-RU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1" descr="C:\Users\связной\Desktop\прекрасное далёко\77730155_large_4404913_187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357166"/>
            <a:ext cx="3594373" cy="276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связной\Desktop\прекрасное далёко\аниме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643570" y="3143248"/>
            <a:ext cx="33638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Ноты –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28728" y="214290"/>
            <a:ext cx="6487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знаки для записи музыки, музыкальные буквы.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Нотный стан –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71736" y="785794"/>
            <a:ext cx="6357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горизонтальных линий, на которых располагаются ноты.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643050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Скрипичный ключ –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643050"/>
            <a:ext cx="6143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показывает </a:t>
            </a:r>
            <a:r>
              <a:rPr lang="ru-RU" sz="2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звуковысотное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значение нот, его ещё называют ключ «соль».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428868"/>
            <a:ext cx="2568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Длительность –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643142" y="2428868"/>
            <a:ext cx="6500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из основных свойств музыкального звука, продолжительность его звучания.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286124"/>
            <a:ext cx="116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Такт –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428728" y="3286124"/>
            <a:ext cx="7500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отрезок произведения от сильной доли до следующей сильной доли. 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85720" y="4071942"/>
            <a:ext cx="857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такт отделяется вертикальной линией 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тактовой чертой. 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000636"/>
            <a:ext cx="435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Инструментальная музыка –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5000636"/>
            <a:ext cx="4357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для исполнения на различных инструментах.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857892"/>
            <a:ext cx="3008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Вокальная музыка –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86116" y="5857892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для пения.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817" grpId="0"/>
      <p:bldP spid="5" grpId="0"/>
      <p:bldP spid="34818" grpId="0"/>
      <p:bldP spid="7" grpId="0"/>
      <p:bldP spid="8" grpId="0"/>
      <p:bldP spid="9" grpId="0"/>
      <p:bldP spid="34819" grpId="0"/>
      <p:bldP spid="11" grpId="0"/>
      <p:bldP spid="34821" grpId="0"/>
      <p:bldP spid="14" grpId="0"/>
      <p:bldP spid="16" grpId="0"/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1026" name="Picture 2" descr="E:\анимашки\весна анимация\0a093395ee070a1bd222a1e880196ba0.jpg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05"/>
            <a:ext cx="3643338" cy="1829616"/>
          </a:xfrm>
          <a:prstGeom prst="rect">
            <a:avLst/>
          </a:prstGeom>
          <a:noFill/>
        </p:spPr>
      </p:pic>
      <p:pic>
        <p:nvPicPr>
          <p:cNvPr id="1027" name="Picture 3" descr="E:\анимашки\весна анимация\91566662_5040093_vesna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496" y="-5"/>
            <a:ext cx="5143504" cy="6858005"/>
          </a:xfrm>
          <a:prstGeom prst="rect">
            <a:avLst/>
          </a:prstGeom>
          <a:noFill/>
        </p:spPr>
      </p:pic>
      <p:pic>
        <p:nvPicPr>
          <p:cNvPr id="1028" name="Picture 4" descr="E:\анимашки\картинки аниме\jjFk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549774"/>
            <a:ext cx="4000496" cy="430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3783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http://www.tchaikov.ru/vremena.html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http://www.music-theory.ru/index.php?option=com_content&amp;view=article&amp;id=19&amp;Itemid=195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http://ped-kopilka.ru/vneklasnaja-rabota/zagadki-schitalki-i-skorogovorki/zagadki-o-muzyke-dlja-detei.html</a:t>
            </a:r>
            <a:endParaRPr lang="ru-RU" dirty="0"/>
          </a:p>
        </p:txBody>
      </p:sp>
      <p:pic>
        <p:nvPicPr>
          <p:cNvPr id="2050" name="Picture 2" descr="E:\анимашки\картинки аниме\семья с гармошкой пляшет аниме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83300" y="1928802"/>
            <a:ext cx="420826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85728"/>
            <a:ext cx="46434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линеек 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 для нот,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Нота в каждой здесь живёт.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в мире разных стран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Зовут линейки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9586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2" descr="C:\Users\связной\Desktop\до, ре, ми\нотный ста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214290"/>
            <a:ext cx="2105902" cy="186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7158" y="3857628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Нотный стан 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пять горизонтальных линий, на которых располагаются ноты. Счёт линий ведётся снизу.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285728"/>
            <a:ext cx="4500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ключ, но ключ не для двери,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 нотоносце впереди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1357298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228599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" name="Picture 2" descr="C:\Users\связной\Desktop\до, ре, ми\нотный ста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2285992"/>
            <a:ext cx="1714512" cy="378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3500438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Скрипичный ключ показывает </a:t>
            </a:r>
            <a:r>
              <a:rPr kumimoji="0" lang="ru-RU" sz="3600" b="1" i="1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звуковысотное</a:t>
            </a:r>
            <a:r>
              <a:rPr kumimoji="0" lang="ru-RU" sz="36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значение нот, его ещё называют ключ </a:t>
            </a:r>
            <a:r>
              <a:rPr kumimoji="0" lang="ru-RU" sz="36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</a:t>
            </a:r>
            <a:r>
              <a:rPr kumimoji="0" lang="ru-RU" sz="36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Picture 2" descr="http://900igr.net/datas/muzyka/Noty-rojal.files/0004-004-M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357166"/>
            <a:ext cx="2666006" cy="186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571480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первой линии живёт малышка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нота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песни весело поёт с соседскими детьми.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3214686"/>
            <a:ext cx="5072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первой и второй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устроилась прекрасно: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Опуститься ниже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скучно,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подняться вверх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опасно.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4" descr="http://900igr.net/data/muzyka/Noty-rojal.files/0005-011-F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3500438"/>
            <a:ext cx="2742004" cy="180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7" y="500042"/>
            <a:ext cx="45005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Поживает нота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второй линеечке,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Поливает свой цветник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красивой леечки.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2" descr="http://samomuchka.ru/wp-content/uploads/2013/09/%D1%81%D0%BE%D0%BB%D1%8C-%D0%BD%D0%B0-%D0%BF%D0%B8%D1%81%D1%8C%D0%BC%D0%B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357166"/>
            <a:ext cx="3355687" cy="186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3571876"/>
            <a:ext cx="50006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второй и третьей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Задорная нота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Поёт обо всём на свете,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Подруг своих веселя.</a:t>
            </a:r>
            <a:endParaRPr kumimoji="0" lang="ru-RU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4" descr="http://kakgit.narod.ru/la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3571876"/>
            <a:ext cx="2857489" cy="214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428604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Длительность -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928670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из основных свойств музыкального звука, продолжительность его звучания. 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29388" y="3071810"/>
            <a:ext cx="1414466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965173" y="2536025"/>
            <a:ext cx="1786744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4282" y="2214554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Половинная длительность, она обозначается не закрашенным кружком со штилем.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14282" y="4357694"/>
            <a:ext cx="6786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Четвертная длительность, она обозначается закрашенным кружком со штилем.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72264" y="5500702"/>
            <a:ext cx="1414466" cy="914400"/>
          </a:xfrm>
          <a:prstGeom prst="ellips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7108049" y="4964917"/>
            <a:ext cx="1786744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" grpId="0" animBg="1"/>
      <p:bldP spid="26628" grpId="0"/>
      <p:bldP spid="2662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1285860"/>
            <a:ext cx="1143008" cy="642942"/>
          </a:xfrm>
          <a:prstGeom prst="ellips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786195" y="856823"/>
            <a:ext cx="1428736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43042" y="1285860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Раз-и</a:t>
            </a:r>
            <a:r>
              <a:rPr kumimoji="0" lang="ru-RU" sz="36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1934" y="1285860"/>
            <a:ext cx="1143008" cy="64294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500971" y="928261"/>
            <a:ext cx="1428736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500694" y="1285860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1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аз-и-два-и</a:t>
            </a:r>
            <a:r>
              <a:rPr kumimoji="0" lang="ru-RU" sz="36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00166" y="3357562"/>
            <a:ext cx="1143008" cy="64294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929203" y="2857087"/>
            <a:ext cx="1428736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57158" y="5572140"/>
            <a:ext cx="1143008" cy="642942"/>
          </a:xfrm>
          <a:prstGeom prst="ellips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3108" y="5572140"/>
            <a:ext cx="1143008" cy="642942"/>
          </a:xfrm>
          <a:prstGeom prst="ellips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6248" y="4000504"/>
            <a:ext cx="1143008" cy="642942"/>
          </a:xfrm>
          <a:prstGeom prst="ellips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00760" y="4000504"/>
            <a:ext cx="1143008" cy="642942"/>
          </a:xfrm>
          <a:prstGeom prst="ellips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58148" y="4000504"/>
            <a:ext cx="1143008" cy="64294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786195" y="5143103"/>
            <a:ext cx="1428736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572145" y="5143103"/>
            <a:ext cx="1428736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287185" y="3571467"/>
            <a:ext cx="1428736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429797" y="3500029"/>
            <a:ext cx="1428736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715285" y="3571467"/>
            <a:ext cx="1428736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люс 21"/>
          <p:cNvSpPr/>
          <p:nvPr/>
        </p:nvSpPr>
        <p:spPr>
          <a:xfrm>
            <a:off x="5500694" y="4000504"/>
            <a:ext cx="500066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7215206" y="4071942"/>
            <a:ext cx="628648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643307" y="4357297"/>
            <a:ext cx="1428760" cy="8580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893075" y="4464851"/>
            <a:ext cx="1428760" cy="64294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649" grpId="0"/>
      <p:bldP spid="7" grpId="0" animBg="1"/>
      <p:bldP spid="27650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Такт – это отрезок произведения от сильной доли до следующей сильной доли.</a:t>
            </a:r>
            <a:endParaRPr lang="ru-RU" sz="2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5" descr="http://www.kidly.ru/images/Untitled1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000240"/>
            <a:ext cx="8316416" cy="16696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00050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Каждый такт отделяется вертикальной линией – тактовой чертой.</a:t>
            </a:r>
            <a:endParaRPr lang="ru-RU" sz="32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пишет музыку для нас, мелодии играет,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Стихи положит он на вальс. Кто песни сочиняет?..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9520" y="1214422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2149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52149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52149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52149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5214950"/>
            <a:ext cx="78581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85720" y="3000372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текст соединить с мелодией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потом исполнить это вместе,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что вы услышите, конечно же,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 легко и просто - </a:t>
            </a:r>
            <a:r>
              <a:rPr kumimoji="0" lang="ru-RU" sz="2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1" name="Picture 4" descr="C:\Users\связной\Desktop\до, ре, ми\детки с зайкой поют аниме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500174"/>
            <a:ext cx="3017031" cy="4954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498</Words>
  <Application>Microsoft Office PowerPoint</Application>
  <PresentationFormat>Экран (4:3)</PresentationFormat>
  <Paragraphs>170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связной</cp:lastModifiedBy>
  <cp:revision>2</cp:revision>
  <dcterms:created xsi:type="dcterms:W3CDTF">2015-11-14T04:14:16Z</dcterms:created>
  <dcterms:modified xsi:type="dcterms:W3CDTF">2015-11-14T04:21:55Z</dcterms:modified>
</cp:coreProperties>
</file>