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B9DE-7F44-4C52-971E-59104176F7A9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CB98-3F50-4E03-842E-DB655CD0A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B9DE-7F44-4C52-971E-59104176F7A9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CB98-3F50-4E03-842E-DB655CD0A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B9DE-7F44-4C52-971E-59104176F7A9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CB98-3F50-4E03-842E-DB655CD0A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B9DE-7F44-4C52-971E-59104176F7A9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CB98-3F50-4E03-842E-DB655CD0A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B9DE-7F44-4C52-971E-59104176F7A9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CB98-3F50-4E03-842E-DB655CD0A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B9DE-7F44-4C52-971E-59104176F7A9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CB98-3F50-4E03-842E-DB655CD0A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B9DE-7F44-4C52-971E-59104176F7A9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CB98-3F50-4E03-842E-DB655CD0A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B9DE-7F44-4C52-971E-59104176F7A9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CB98-3F50-4E03-842E-DB655CD0A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B9DE-7F44-4C52-971E-59104176F7A9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CB98-3F50-4E03-842E-DB655CD0A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B9DE-7F44-4C52-971E-59104176F7A9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CB98-3F50-4E03-842E-DB655CD0A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B9DE-7F44-4C52-971E-59104176F7A9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CB98-3F50-4E03-842E-DB655CD0A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3B9DE-7F44-4C52-971E-59104176F7A9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ACB98-3F50-4E03-842E-DB655CD0A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есочные часы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836712"/>
            <a:ext cx="2190243" cy="4437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5976" y="836712"/>
            <a:ext cx="36550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Человек. Время. Память.</a:t>
            </a:r>
            <a:endParaRPr lang="ru-RU" sz="2400" b="1" i="1" dirty="0" smtClean="0"/>
          </a:p>
          <a:p>
            <a:endParaRPr lang="ru-RU" sz="2400" b="1" i="1" dirty="0" smtClean="0"/>
          </a:p>
          <a:p>
            <a:r>
              <a:rPr lang="ru-RU" sz="2400" b="1" i="1" dirty="0" smtClean="0"/>
              <a:t>Три возраста жизни.</a:t>
            </a:r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214679" y="3000372"/>
            <a:ext cx="57150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Песочные часы: Бог сотворил время и, отмерив</a:t>
            </a:r>
          </a:p>
          <a:p>
            <a:r>
              <a:rPr lang="ru-RU" sz="2000" b="1" i="1" dirty="0" smtClean="0"/>
              <a:t>н</a:t>
            </a:r>
            <a:r>
              <a:rPr lang="ru-RU" sz="2000" b="1" i="1" dirty="0" smtClean="0"/>
              <a:t>ужное количество, «засыпал» его в верхнее </a:t>
            </a:r>
          </a:p>
          <a:p>
            <a:r>
              <a:rPr lang="ru-RU" sz="2000" b="1" i="1" dirty="0" smtClean="0"/>
              <a:t>о</a:t>
            </a:r>
            <a:r>
              <a:rPr lang="ru-RU" sz="2000" b="1" i="1" dirty="0" smtClean="0"/>
              <a:t>тделение – это будущее, которое через отверстие  (настоящее) «стекает» в нижнее – это прошлое.</a:t>
            </a:r>
          </a:p>
          <a:p>
            <a:endParaRPr lang="ru-RU" sz="2000" b="1" i="1" dirty="0" smtClean="0"/>
          </a:p>
          <a:p>
            <a:r>
              <a:rPr lang="ru-RU" sz="2000" b="1" i="1" dirty="0" smtClean="0"/>
              <a:t>Три (триада) – сакральное число.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01" y="357166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	Мир природы и человеческая жизнь.</a:t>
            </a:r>
            <a:endParaRPr lang="ru-RU" sz="2400" b="1" i="1" dirty="0"/>
          </a:p>
        </p:txBody>
      </p:sp>
      <p:sp>
        <p:nvSpPr>
          <p:cNvPr id="8" name="Овал 7"/>
          <p:cNvSpPr/>
          <p:nvPr/>
        </p:nvSpPr>
        <p:spPr>
          <a:xfrm>
            <a:off x="2571736" y="1714488"/>
            <a:ext cx="3456384" cy="345638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8" idx="0"/>
            <a:endCxn id="8" idx="4"/>
          </p:cNvCxnSpPr>
          <p:nvPr/>
        </p:nvCxnSpPr>
        <p:spPr>
          <a:xfrm rot="16200000" flipH="1">
            <a:off x="2571736" y="3442680"/>
            <a:ext cx="3456384" cy="1588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8" idx="2"/>
            <a:endCxn id="8" idx="6"/>
          </p:cNvCxnSpPr>
          <p:nvPr/>
        </p:nvCxnSpPr>
        <p:spPr>
          <a:xfrm rot="10800000" flipH="1">
            <a:off x="2571736" y="3442680"/>
            <a:ext cx="3456384" cy="1588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572132" y="1428736"/>
            <a:ext cx="8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утро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6215074" y="1857364"/>
            <a:ext cx="885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весна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6286512" y="250030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детство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 rot="11017360" flipV="1">
            <a:off x="6132240" y="4726051"/>
            <a:ext cx="100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день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5429256" y="5429264"/>
            <a:ext cx="1036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юность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928662" y="242886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старость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1428728" y="471488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осень</a:t>
            </a:r>
            <a:endParaRPr lang="ru-RU" dirty="0"/>
          </a:p>
        </p:txBody>
      </p:sp>
      <p:grpSp>
        <p:nvGrpSpPr>
          <p:cNvPr id="56" name="Группа 55"/>
          <p:cNvGrpSpPr/>
          <p:nvPr/>
        </p:nvGrpSpPr>
        <p:grpSpPr>
          <a:xfrm>
            <a:off x="4786314" y="1571612"/>
            <a:ext cx="1571636" cy="1368152"/>
            <a:chOff x="5000628" y="1643050"/>
            <a:chExt cx="1571636" cy="1368152"/>
          </a:xfrm>
        </p:grpSpPr>
        <p:cxnSp>
          <p:nvCxnSpPr>
            <p:cNvPr id="57" name="Прямая со стрелкой 56"/>
            <p:cNvCxnSpPr/>
            <p:nvPr/>
          </p:nvCxnSpPr>
          <p:spPr>
            <a:xfrm rot="10800000" flipV="1">
              <a:off x="5000628" y="2071678"/>
              <a:ext cx="1428760" cy="937814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>
            <a:xfrm rot="10800000" flipV="1">
              <a:off x="5000628" y="2714620"/>
              <a:ext cx="1571636" cy="291452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/>
            <p:nvPr/>
          </p:nvCxnSpPr>
          <p:spPr>
            <a:xfrm flipH="1">
              <a:off x="5000628" y="1643050"/>
              <a:ext cx="792088" cy="1368152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Группа 59"/>
          <p:cNvGrpSpPr/>
          <p:nvPr/>
        </p:nvGrpSpPr>
        <p:grpSpPr>
          <a:xfrm rot="5400000">
            <a:off x="4756010" y="4173684"/>
            <a:ext cx="1571636" cy="1368152"/>
            <a:chOff x="5500694" y="3571876"/>
            <a:chExt cx="1571636" cy="1368152"/>
          </a:xfrm>
        </p:grpSpPr>
        <p:cxnSp>
          <p:nvCxnSpPr>
            <p:cNvPr id="61" name="Прямая со стрелкой 60"/>
            <p:cNvCxnSpPr/>
            <p:nvPr/>
          </p:nvCxnSpPr>
          <p:spPr>
            <a:xfrm rot="10800000" flipV="1">
              <a:off x="5500694" y="4000504"/>
              <a:ext cx="1428760" cy="937814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/>
            <p:nvPr/>
          </p:nvCxnSpPr>
          <p:spPr>
            <a:xfrm rot="10800000" flipV="1">
              <a:off x="5500694" y="4643446"/>
              <a:ext cx="1571636" cy="291452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 стрелкой 62"/>
            <p:cNvCxnSpPr/>
            <p:nvPr/>
          </p:nvCxnSpPr>
          <p:spPr>
            <a:xfrm flipH="1">
              <a:off x="5500694" y="3571876"/>
              <a:ext cx="792088" cy="1368152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Группа 63"/>
          <p:cNvGrpSpPr/>
          <p:nvPr/>
        </p:nvGrpSpPr>
        <p:grpSpPr>
          <a:xfrm rot="16200000" flipH="1">
            <a:off x="2184242" y="4102246"/>
            <a:ext cx="1571636" cy="1368152"/>
            <a:chOff x="5500694" y="3571876"/>
            <a:chExt cx="1571636" cy="1368152"/>
          </a:xfrm>
        </p:grpSpPr>
        <p:cxnSp>
          <p:nvCxnSpPr>
            <p:cNvPr id="65" name="Прямая со стрелкой 64"/>
            <p:cNvCxnSpPr/>
            <p:nvPr/>
          </p:nvCxnSpPr>
          <p:spPr>
            <a:xfrm rot="10800000" flipV="1">
              <a:off x="5500694" y="4000504"/>
              <a:ext cx="1428760" cy="937814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/>
            <p:nvPr/>
          </p:nvCxnSpPr>
          <p:spPr>
            <a:xfrm rot="10800000" flipV="1">
              <a:off x="5500694" y="4643446"/>
              <a:ext cx="1571636" cy="291452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 стрелкой 66"/>
            <p:cNvCxnSpPr/>
            <p:nvPr/>
          </p:nvCxnSpPr>
          <p:spPr>
            <a:xfrm flipH="1">
              <a:off x="5500694" y="3571876"/>
              <a:ext cx="792088" cy="1368152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Группа 67"/>
          <p:cNvGrpSpPr/>
          <p:nvPr/>
        </p:nvGrpSpPr>
        <p:grpSpPr>
          <a:xfrm flipH="1">
            <a:off x="2143108" y="1571612"/>
            <a:ext cx="1571636" cy="1368152"/>
            <a:chOff x="5000628" y="1643050"/>
            <a:chExt cx="1571636" cy="1368152"/>
          </a:xfrm>
        </p:grpSpPr>
        <p:cxnSp>
          <p:nvCxnSpPr>
            <p:cNvPr id="69" name="Прямая со стрелкой 68"/>
            <p:cNvCxnSpPr/>
            <p:nvPr/>
          </p:nvCxnSpPr>
          <p:spPr>
            <a:xfrm rot="10800000" flipV="1">
              <a:off x="5000628" y="2071678"/>
              <a:ext cx="1428760" cy="937814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 стрелкой 69"/>
            <p:cNvCxnSpPr/>
            <p:nvPr/>
          </p:nvCxnSpPr>
          <p:spPr>
            <a:xfrm rot="10800000" flipV="1">
              <a:off x="5000628" y="2714620"/>
              <a:ext cx="1571636" cy="291452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 стрелкой 70"/>
            <p:cNvCxnSpPr/>
            <p:nvPr/>
          </p:nvCxnSpPr>
          <p:spPr>
            <a:xfrm flipH="1">
              <a:off x="5000628" y="1643050"/>
              <a:ext cx="792088" cy="1368152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есочные час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571612"/>
            <a:ext cx="4248472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14480" y="642918"/>
            <a:ext cx="5929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Сальвадор Дали  «Постоянство памяти»</a:t>
            </a:r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214942" y="1285860"/>
            <a:ext cx="350046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24х33 см, 1931, </a:t>
            </a:r>
            <a:r>
              <a:rPr lang="ru-RU" sz="2000" b="1" dirty="0" err="1" smtClean="0"/>
              <a:t>Нью</a:t>
            </a:r>
            <a:r>
              <a:rPr lang="ru-RU" sz="2000" b="1" dirty="0" smtClean="0"/>
              <a:t>- Йорк</a:t>
            </a:r>
          </a:p>
          <a:p>
            <a:endParaRPr lang="ru-RU" sz="2000" dirty="0" smtClean="0"/>
          </a:p>
          <a:p>
            <a:r>
              <a:rPr lang="ru-RU" sz="2000" b="1" i="1" dirty="0" smtClean="0"/>
              <a:t>Картина написана за два часа  в результате ассоциации, возникших  у Дали при виде плавленого сыра </a:t>
            </a:r>
            <a:r>
              <a:rPr lang="ru-RU" sz="2000" dirty="0" smtClean="0"/>
              <a:t>.</a:t>
            </a:r>
          </a:p>
          <a:p>
            <a:r>
              <a:rPr lang="ru-RU" sz="2000" b="1" i="1" dirty="0" smtClean="0"/>
              <a:t>О чём?</a:t>
            </a:r>
          </a:p>
          <a:p>
            <a:r>
              <a:rPr lang="ru-RU" sz="2000" b="1" i="1" dirty="0" smtClean="0"/>
              <a:t>Относительность  времени и  свойство   человеческой памяти. </a:t>
            </a:r>
          </a:p>
          <a:p>
            <a:r>
              <a:rPr lang="ru-RU" sz="2000" b="1" i="1" dirty="0" smtClean="0"/>
              <a:t>Это классика сюрреализма.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есочные час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4500594" cy="3450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429256" y="428604"/>
            <a:ext cx="32407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124 х145 см.,1508, Вена</a:t>
            </a:r>
          </a:p>
          <a:p>
            <a:endParaRPr lang="ru-RU" b="1" i="1" dirty="0" smtClean="0"/>
          </a:p>
          <a:p>
            <a:r>
              <a:rPr lang="ru-RU" b="1" i="1" dirty="0" smtClean="0"/>
              <a:t>Кто герои? Как смысл понять?</a:t>
            </a:r>
          </a:p>
          <a:p>
            <a:r>
              <a:rPr lang="ru-RU" b="1" i="1" dirty="0" smtClean="0"/>
              <a:t>Два главных героя – юноша и учитель, есть и загадочное третье лицо – старец.</a:t>
            </a:r>
          </a:p>
          <a:p>
            <a:r>
              <a:rPr lang="ru-RU" b="1" i="1" dirty="0" smtClean="0"/>
              <a:t>Поразмыслив, всё – в плоскость аллегории, когда есть две линии жизни.</a:t>
            </a:r>
          </a:p>
          <a:p>
            <a:r>
              <a:rPr lang="ru-RU" b="1" i="1" dirty="0" smtClean="0"/>
              <a:t>Холмистый лесной пейзаж. На ступенчатой скалистой площадке старец держит астрологическую таблицу с изображением  полумесяца и раскрытый циркуль. Юноша делает измерения с помощью угольника и циркуля. Вдали от людей философы погружены в изучение природы. </a:t>
            </a:r>
          </a:p>
          <a:p>
            <a:endParaRPr lang="ru-RU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571480"/>
            <a:ext cx="4251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Джорджоне  «Три философа»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есочные час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4425843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28662" y="642918"/>
            <a:ext cx="4168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Джорджоне  «Три возраста»</a:t>
            </a:r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857753" y="1428736"/>
            <a:ext cx="40719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«Трудно сказать о Джорджоне больше, чем говорят его картины»</a:t>
            </a:r>
          </a:p>
          <a:p>
            <a:r>
              <a:rPr lang="ru-RU" sz="2000" b="1" i="1" dirty="0" smtClean="0"/>
              <a:t>		</a:t>
            </a:r>
            <a:r>
              <a:rPr lang="ru-RU" sz="2000" b="1" i="1" dirty="0" err="1" smtClean="0"/>
              <a:t>Б.Бернсон</a:t>
            </a:r>
            <a:endParaRPr lang="ru-RU" sz="2000" b="1" i="1" dirty="0" smtClean="0"/>
          </a:p>
          <a:p>
            <a:endParaRPr lang="ru-RU" sz="2000" b="1" i="1" dirty="0" smtClean="0"/>
          </a:p>
          <a:p>
            <a:r>
              <a:rPr lang="ru-RU" sz="2000" b="1" i="1" dirty="0" smtClean="0"/>
              <a:t>Художник был популярен при жизни.</a:t>
            </a:r>
          </a:p>
          <a:p>
            <a:r>
              <a:rPr lang="ru-RU" sz="2000" b="1" i="1" dirty="0" smtClean="0"/>
              <a:t>Сегодня в мире насчитывается примерно 6 – 8 картин (много копий!).</a:t>
            </a:r>
          </a:p>
          <a:p>
            <a:endParaRPr lang="ru-RU" sz="2000" b="1" i="1" dirty="0" smtClean="0"/>
          </a:p>
          <a:p>
            <a:r>
              <a:rPr lang="ru-RU" sz="2000" b="1" i="1" dirty="0" smtClean="0"/>
              <a:t>А что говорит эта картина, написанная в 1510 году, в год смерти художника от чумы?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есочные час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000108"/>
            <a:ext cx="4572032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7158" y="428604"/>
            <a:ext cx="8138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/>
              <a:t>Ганс</a:t>
            </a:r>
            <a:r>
              <a:rPr lang="ru-RU" sz="2400" b="1" i="1" dirty="0" smtClean="0"/>
              <a:t>  </a:t>
            </a:r>
            <a:r>
              <a:rPr lang="ru-RU" sz="2400" b="1" i="1" dirty="0" err="1" smtClean="0"/>
              <a:t>Бальдунг</a:t>
            </a:r>
            <a:r>
              <a:rPr lang="ru-RU" sz="2400" b="1" i="1" dirty="0" smtClean="0"/>
              <a:t> «Три возраста женщины и Смерть», 1511</a:t>
            </a:r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000628" y="1142984"/>
            <a:ext cx="36433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Эту картину тоже можно созерцать </a:t>
            </a:r>
            <a:r>
              <a:rPr lang="ru-RU" sz="2000" b="1" i="1" dirty="0" smtClean="0"/>
              <a:t>бесконечно, пытаясь интерпретировать.</a:t>
            </a:r>
            <a:endParaRPr lang="ru-RU" sz="2000" b="1" i="1" dirty="0" smtClean="0"/>
          </a:p>
          <a:p>
            <a:endParaRPr lang="ru-RU" sz="2000" b="1" i="1" dirty="0" smtClean="0"/>
          </a:p>
          <a:p>
            <a:r>
              <a:rPr lang="ru-RU" sz="2000" b="1" i="1" dirty="0" smtClean="0"/>
              <a:t>Что изображено?</a:t>
            </a:r>
            <a:endParaRPr lang="ru-RU" sz="2000" b="1" i="1" dirty="0" smtClean="0"/>
          </a:p>
          <a:p>
            <a:r>
              <a:rPr lang="ru-RU" sz="2000" b="1" i="1" dirty="0" smtClean="0"/>
              <a:t>	Девочка </a:t>
            </a:r>
            <a:r>
              <a:rPr lang="ru-RU" sz="2000" b="1" i="1" dirty="0" smtClean="0"/>
              <a:t>– женщина – старуха</a:t>
            </a:r>
            <a:r>
              <a:rPr lang="ru-RU" sz="2000" b="1" i="1" dirty="0" smtClean="0"/>
              <a:t>…</a:t>
            </a:r>
          </a:p>
          <a:p>
            <a:endParaRPr lang="ru-RU" sz="2000" b="1" i="1" dirty="0" smtClean="0"/>
          </a:p>
          <a:p>
            <a:r>
              <a:rPr lang="ru-RU" sz="2000" b="1" i="1" dirty="0" smtClean="0"/>
              <a:t>А что за этим?..</a:t>
            </a:r>
          </a:p>
          <a:p>
            <a:r>
              <a:rPr lang="ru-RU" sz="2000" b="1" i="1" dirty="0" smtClean="0"/>
              <a:t>Каковы размышления зрителя?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есочные час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142984"/>
            <a:ext cx="3929090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57224" y="642918"/>
            <a:ext cx="5049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Тициан «Аллегория времени»,  1565</a:t>
            </a:r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000496" y="1357298"/>
            <a:ext cx="4201471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000" b="1" i="1" dirty="0" smtClean="0"/>
              <a:t>Возраст человека: </a:t>
            </a:r>
          </a:p>
          <a:p>
            <a:r>
              <a:rPr lang="ru-RU" sz="2000" b="1" i="1" dirty="0" smtClean="0"/>
              <a:t>	новорождённый – 4 недели</a:t>
            </a:r>
          </a:p>
          <a:p>
            <a:r>
              <a:rPr lang="ru-RU" sz="2000" b="1" i="1" dirty="0" smtClean="0"/>
              <a:t>	грудной – до года</a:t>
            </a:r>
          </a:p>
          <a:p>
            <a:r>
              <a:rPr lang="ru-RU" sz="2000" b="1" i="1" dirty="0" smtClean="0"/>
              <a:t>	детство – 1- 12 лет</a:t>
            </a:r>
          </a:p>
          <a:p>
            <a:r>
              <a:rPr lang="ru-RU" sz="2000" b="1" i="1" dirty="0" smtClean="0"/>
              <a:t>	подросток – 12 – 16 лет</a:t>
            </a:r>
          </a:p>
          <a:p>
            <a:r>
              <a:rPr lang="ru-RU" sz="2000" b="1" i="1" dirty="0" smtClean="0"/>
              <a:t>	юношество – 16 – 23 года</a:t>
            </a:r>
          </a:p>
          <a:p>
            <a:r>
              <a:rPr lang="ru-RU" sz="2000" b="1" i="1" dirty="0" smtClean="0"/>
              <a:t>	зрелость – 23 – 60 лет</a:t>
            </a:r>
          </a:p>
          <a:p>
            <a:r>
              <a:rPr lang="ru-RU" sz="2000" b="1" i="1" dirty="0" smtClean="0"/>
              <a:t>	преклонный – 60 – 75 лет</a:t>
            </a:r>
          </a:p>
          <a:p>
            <a:r>
              <a:rPr lang="ru-RU" sz="2000" b="1" i="1" dirty="0" smtClean="0"/>
              <a:t>	старческий – 75 – 90 лет</a:t>
            </a:r>
          </a:p>
          <a:p>
            <a:r>
              <a:rPr lang="ru-RU" sz="2000" b="1" i="1" dirty="0" smtClean="0"/>
              <a:t>	долгожители – от 90 лет.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642918"/>
            <a:ext cx="6879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В.Д.Поленов «Бабушкин сад», </a:t>
            </a:r>
            <a:r>
              <a:rPr lang="ru-RU" sz="2400" b="1" i="1" dirty="0" smtClean="0"/>
              <a:t>1878, ГТГ, </a:t>
            </a:r>
            <a:r>
              <a:rPr lang="ru-RU" sz="2000" b="1" i="1" dirty="0" smtClean="0"/>
              <a:t>54,7х65 см.</a:t>
            </a:r>
            <a:endParaRPr lang="ru-RU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786446" y="1071546"/>
            <a:ext cx="313814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000" b="1" i="1" dirty="0" smtClean="0"/>
              <a:t>О чём?..</a:t>
            </a:r>
          </a:p>
          <a:p>
            <a:endParaRPr lang="ru-RU" sz="2000" b="1" i="1" dirty="0" smtClean="0"/>
          </a:p>
          <a:p>
            <a:r>
              <a:rPr lang="ru-RU" sz="2000" b="1" i="1" dirty="0" smtClean="0"/>
              <a:t>Что изображено на картине?</a:t>
            </a:r>
          </a:p>
          <a:p>
            <a:endParaRPr lang="ru-RU" sz="2000" b="1" i="1" dirty="0" smtClean="0"/>
          </a:p>
          <a:p>
            <a:r>
              <a:rPr lang="ru-RU" sz="2000" b="1" i="1" dirty="0" smtClean="0"/>
              <a:t>Почему именно это? Каков замысел  автора?</a:t>
            </a:r>
          </a:p>
          <a:p>
            <a:endParaRPr lang="ru-RU" sz="2000" b="1" i="1" dirty="0" smtClean="0"/>
          </a:p>
          <a:p>
            <a:endParaRPr lang="ru-RU" sz="2000" b="1" i="1" dirty="0" smtClean="0"/>
          </a:p>
          <a:p>
            <a:r>
              <a:rPr lang="ru-RU" sz="2000" b="1" i="1" dirty="0" smtClean="0"/>
              <a:t>Художник и юрист, В.Д.Поленов прожил 83 года, многое видел и, </a:t>
            </a:r>
            <a:r>
              <a:rPr lang="ru-RU" sz="2000" b="1" i="1" dirty="0" smtClean="0"/>
              <a:t>осмысливая, </a:t>
            </a:r>
            <a:r>
              <a:rPr lang="ru-RU" sz="2000" b="1" i="1" dirty="0" smtClean="0"/>
              <a:t>хотел рассказать через форму и цвет…</a:t>
            </a:r>
          </a:p>
        </p:txBody>
      </p:sp>
      <p:pic>
        <p:nvPicPr>
          <p:cNvPr id="4" name="Рисунок 3" descr="Поленов Бабушкин са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14422"/>
            <a:ext cx="5357850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295</Words>
  <Application>Microsoft Office PowerPoint</Application>
  <PresentationFormat>Экран (4:3)</PresentationFormat>
  <Paragraphs>69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 Топа</dc:creator>
  <cp:lastModifiedBy>Dr. DreamANNA</cp:lastModifiedBy>
  <cp:revision>37</cp:revision>
  <dcterms:created xsi:type="dcterms:W3CDTF">2013-02-10T14:42:55Z</dcterms:created>
  <dcterms:modified xsi:type="dcterms:W3CDTF">2013-02-10T18:32:54Z</dcterms:modified>
</cp:coreProperties>
</file>