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6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BB2F-74D3-47C3-BA6E-360760083213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CCE-35FA-42EA-B199-B21695B0A7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BB2F-74D3-47C3-BA6E-360760083213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CCE-35FA-42EA-B199-B21695B0A7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BB2F-74D3-47C3-BA6E-360760083213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CCE-35FA-42EA-B199-B21695B0A7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BB2F-74D3-47C3-BA6E-360760083213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CCE-35FA-42EA-B199-B21695B0A7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BB2F-74D3-47C3-BA6E-360760083213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CCE-35FA-42EA-B199-B21695B0A7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BB2F-74D3-47C3-BA6E-360760083213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CCE-35FA-42EA-B199-B21695B0A7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BB2F-74D3-47C3-BA6E-360760083213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CCE-35FA-42EA-B199-B21695B0A7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BB2F-74D3-47C3-BA6E-360760083213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CCE-35FA-42EA-B199-B21695B0A7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BB2F-74D3-47C3-BA6E-360760083213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CCE-35FA-42EA-B199-B21695B0A7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BB2F-74D3-47C3-BA6E-360760083213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CCE-35FA-42EA-B199-B21695B0A7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BB2F-74D3-47C3-BA6E-360760083213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9FDCCE-35FA-42EA-B199-B21695B0A78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EABB2F-74D3-47C3-BA6E-360760083213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9FDCCE-35FA-42EA-B199-B21695B0A78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88641"/>
            <a:ext cx="8458200" cy="2448271"/>
          </a:xfrm>
        </p:spPr>
        <p:txBody>
          <a:bodyPr>
            <a:normAutofit/>
          </a:bodyPr>
          <a:lstStyle/>
          <a:p>
            <a:r>
              <a:rPr lang="ru-RU" dirty="0" smtClean="0"/>
              <a:t>Музыкальная живопись и живописная музыка</a:t>
            </a:r>
            <a:endParaRPr lang="ru-RU" dirty="0"/>
          </a:p>
        </p:txBody>
      </p:sp>
      <p:pic>
        <p:nvPicPr>
          <p:cNvPr id="1026" name="Picture 2" descr="G: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2708920"/>
            <a:ext cx="4855219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74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052736"/>
            <a:ext cx="3825205" cy="4813126"/>
          </a:xfrm>
        </p:spPr>
      </p:pic>
      <p:sp>
        <p:nvSpPr>
          <p:cNvPr id="6" name="Прямоугольник 5"/>
          <p:cNvSpPr/>
          <p:nvPr/>
        </p:nvSpPr>
        <p:spPr>
          <a:xfrm>
            <a:off x="0" y="16380"/>
            <a:ext cx="435597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Виктор </a:t>
            </a:r>
            <a:r>
              <a:rPr lang="ru-RU" sz="1400" dirty="0" smtClean="0"/>
              <a:t>Борисов-</a:t>
            </a:r>
            <a:r>
              <a:rPr lang="ru-RU" sz="1400" dirty="0" err="1" smtClean="0"/>
              <a:t>Мусатов</a:t>
            </a:r>
            <a:r>
              <a:rPr lang="ru-RU" sz="1400" dirty="0" smtClean="0"/>
              <a:t>  </a:t>
            </a:r>
            <a:r>
              <a:rPr lang="ru-RU" sz="1400" dirty="0"/>
              <a:t>родился </a:t>
            </a:r>
            <a:r>
              <a:rPr lang="ru-RU" sz="1400" dirty="0" smtClean="0"/>
              <a:t>1870 году  </a:t>
            </a:r>
            <a:r>
              <a:rPr lang="ru-RU" sz="1400" dirty="0"/>
              <a:t>в Саратове, в </a:t>
            </a:r>
            <a:r>
              <a:rPr lang="ru-RU" sz="1400" dirty="0" smtClean="0"/>
              <a:t>семье, </a:t>
            </a:r>
            <a:r>
              <a:rPr lang="ru-RU" sz="1400" dirty="0"/>
              <a:t>бывших крепостных, приписавшихся к мещанскому сословию. Отец был железнодорожником. Незаурядной личностью был  дедушка будущего художника, Борис Александрович </a:t>
            </a:r>
            <a:r>
              <a:rPr lang="ru-RU" sz="1400" dirty="0" err="1"/>
              <a:t>Мусатов</a:t>
            </a:r>
            <a:r>
              <a:rPr lang="ru-RU" sz="1400" dirty="0"/>
              <a:t>. Впоследствии  художник </a:t>
            </a:r>
            <a:r>
              <a:rPr lang="ru-RU" sz="1400" dirty="0" smtClean="0"/>
              <a:t>присоединил </a:t>
            </a:r>
            <a:r>
              <a:rPr lang="ru-RU" sz="1400" dirty="0"/>
              <a:t>его фамилию к </a:t>
            </a:r>
            <a:r>
              <a:rPr lang="ru-RU" sz="1600" dirty="0"/>
              <a:t>своей родовой, отсюда двойная фамилия мастера — Борисов-</a:t>
            </a:r>
            <a:r>
              <a:rPr lang="ru-RU" sz="1600" dirty="0" err="1"/>
              <a:t>Мусатов</a:t>
            </a:r>
            <a:r>
              <a:rPr lang="ru-RU" sz="1600" dirty="0"/>
              <a:t>. Родители безумно любили своего сына. Когда мальчику исполнилось 3 года, случилась трагедия. Мальчик упал со скамейки, получив тяжелейшую травму позвоночника. В результате травмы у него стал  расти горб. Но несчастье  не отняло у ребенка ни любви к жизни, ни энергии.  Несмотря на внешний изъян, Витя рос общительным и живым ребенком. Этому способствовала безграничная родительская любовь. Мальчик любил мечтать, побродить в одиночестве, увлекся рисованием.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 В шесть лет он начал рисовать. В одиннадцать стал учеником  </a:t>
            </a:r>
            <a:r>
              <a:rPr lang="ru-RU" sz="1600" dirty="0" smtClean="0"/>
              <a:t>Саратовского художественного училища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606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980728"/>
            <a:ext cx="3672407" cy="5544616"/>
          </a:xfrm>
        </p:spPr>
      </p:pic>
      <p:sp>
        <p:nvSpPr>
          <p:cNvPr id="7" name="Прямоугольник 6"/>
          <p:cNvSpPr/>
          <p:nvPr/>
        </p:nvSpPr>
        <p:spPr>
          <a:xfrm>
            <a:off x="179512" y="492030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 четырнадцати  лет Виктор занимается  только живописью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35250" y="1002094"/>
            <a:ext cx="24166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год создавал по 6-9 </a:t>
            </a:r>
            <a:r>
              <a:rPr lang="ru-RU" dirty="0" smtClean="0"/>
              <a:t>  законченных </a:t>
            </a:r>
            <a:r>
              <a:rPr lang="ru-RU" dirty="0"/>
              <a:t>полотен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2967335"/>
            <a:ext cx="4608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Прожил 35 </a:t>
            </a:r>
            <a:r>
              <a:rPr lang="ru-RU" dirty="0"/>
              <a:t>лет. За эту короткую жизнь он создал 77 картин, которые хранятся в 20-ти музеях. </a:t>
            </a:r>
          </a:p>
        </p:txBody>
      </p:sp>
    </p:spTree>
    <p:extLst>
      <p:ext uri="{BB962C8B-B14F-4D97-AF65-F5344CB8AC3E}">
        <p14:creationId xmlns:p14="http://schemas.microsoft.com/office/powerpoint/2010/main" val="413027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0648"/>
            <a:ext cx="6624735" cy="5930602"/>
          </a:xfrm>
        </p:spPr>
      </p:pic>
      <p:sp>
        <p:nvSpPr>
          <p:cNvPr id="5" name="TextBox 4"/>
          <p:cNvSpPr txBox="1"/>
          <p:nvPr/>
        </p:nvSpPr>
        <p:spPr>
          <a:xfrm>
            <a:off x="2987824" y="652534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 Весенний этюд»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09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6633"/>
            <a:ext cx="7200800" cy="5328592"/>
          </a:xfrm>
        </p:spPr>
      </p:pic>
      <p:sp>
        <p:nvSpPr>
          <p:cNvPr id="5" name="TextBox 4"/>
          <p:cNvSpPr txBox="1"/>
          <p:nvPr/>
        </p:nvSpPr>
        <p:spPr>
          <a:xfrm>
            <a:off x="3419872" y="587727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«Водоем»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818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весна борисов- мусатов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684076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3848" y="6381328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« Весна»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4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762000"/>
            <a:ext cx="4699000" cy="5334000"/>
          </a:xfrm>
        </p:spPr>
      </p:pic>
      <p:sp>
        <p:nvSpPr>
          <p:cNvPr id="8" name="TextBox 7"/>
          <p:cNvSpPr txBox="1"/>
          <p:nvPr/>
        </p:nvSpPr>
        <p:spPr>
          <a:xfrm>
            <a:off x="2339752" y="6381328"/>
            <a:ext cx="2249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Сергей Рахманинов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26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5476054" cy="5544616"/>
          </a:xfrm>
        </p:spPr>
      </p:pic>
    </p:spTree>
    <p:extLst>
      <p:ext uri="{BB962C8B-B14F-4D97-AF65-F5344CB8AC3E}">
        <p14:creationId xmlns:p14="http://schemas.microsoft.com/office/powerpoint/2010/main" val="303504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4738439" cy="5832648"/>
          </a:xfrm>
        </p:spPr>
      </p:pic>
      <p:sp>
        <p:nvSpPr>
          <p:cNvPr id="5" name="TextBox 4"/>
          <p:cNvSpPr txBox="1"/>
          <p:nvPr/>
        </p:nvSpPr>
        <p:spPr>
          <a:xfrm>
            <a:off x="1403648" y="6525344"/>
            <a:ext cx="2122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Георгий Свиридов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88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180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Музыкальная живопись и живописная музыка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Музыкальная живопись и живописная музыка</dc:title>
  <dc:creator>ALLA</dc:creator>
  <cp:lastModifiedBy>ALLA</cp:lastModifiedBy>
  <cp:revision>8</cp:revision>
  <dcterms:created xsi:type="dcterms:W3CDTF">2013-02-12T14:33:29Z</dcterms:created>
  <dcterms:modified xsi:type="dcterms:W3CDTF">2015-11-15T08:13:47Z</dcterms:modified>
</cp:coreProperties>
</file>