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DNS\Desktop\&#1053;&#1086;&#1074;&#1072;&#1103;%20&#1087;&#1072;&#1087;&#1082;&#1072;\Dzhuzeppe-Tartini-kompozitor-David-Oystrah-ispolnyaet-D_yavol_skaya-trel_-Sonata-dlya-skripki-G-minor(muzanator.com).mp3" TargetMode="External"/><Relationship Id="rId6" Type="http://schemas.openxmlformats.org/officeDocument/2006/relationships/image" Target="../media/image13.png"/><Relationship Id="rId5" Type="http://schemas.microsoft.com/office/2007/relationships/media" Target="file:///C:\Users\DNS\Desktop\&#1053;&#1086;&#1074;&#1072;&#1103;%20&#1087;&#1072;&#1087;&#1082;&#1072;\Dzhuzeppe-Tartini-kompozitor-David-Oystrah-ispolnyaet-D_yavol_skaya-trel_-Sonata-dlya-skripki-G-minor(muzanator.com).mp3" TargetMode="Externa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332656"/>
            <a:ext cx="8064896" cy="1200329"/>
          </a:xfrm>
          <a:prstGeom prst="rect">
            <a:avLst/>
          </a:prstGeom>
          <a:solidFill>
            <a:schemeClr val="accent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softEdge rad="127000"/>
          </a:effectLst>
        </p:spPr>
        <p:txBody>
          <a:bodyPr wrap="square">
            <a:spAutoFit/>
          </a:bodyPr>
          <a:lstStyle/>
          <a:p>
            <a:pPr lvl="0" algn="ctr"/>
            <a:r>
              <a:rPr lang="ru-RU" sz="3600" dirty="0">
                <a:solidFill>
                  <a:prstClr val="black"/>
                </a:solidFill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Циклические формы инструментальной музыки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927952"/>
            <a:ext cx="7056784" cy="954107"/>
          </a:xfrm>
          <a:prstGeom prst="rect">
            <a:avLst/>
          </a:prstGeom>
          <a:solidFill>
            <a:schemeClr val="accent1"/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Концерт          Сюита                       Соната</a:t>
            </a:r>
          </a:p>
        </p:txBody>
      </p:sp>
      <p:pic>
        <p:nvPicPr>
          <p:cNvPr id="6" name="Picture 2" descr="http://cs6029.userapi.com/u6453920/video/l_834c549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540" y="3785835"/>
            <a:ext cx="3528392" cy="2676524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izvestiaur.ru/upload/iblock/9c7/Konkur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6648" y="3861048"/>
            <a:ext cx="3533775" cy="2676525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219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vanbethoven.ru/10/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172000" cy="5256000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>
            <a:off x="467544" y="5889604"/>
            <a:ext cx="81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« Лунная соната»       автограф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286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dic.academic.ru/pictures/wiki/files/50/220px-Beethoven_tomb_sto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0082" y="620688"/>
            <a:ext cx="3672000" cy="4968552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pic>
        <p:nvPicPr>
          <p:cNvPr id="4098" name="Picture 2" descr="http://www.sunrisemusics.com/festival/studi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4235796" cy="4968552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6226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3770" y="188639"/>
            <a:ext cx="8506702" cy="5262979"/>
          </a:xfrm>
          <a:prstGeom prst="rect">
            <a:avLst/>
          </a:prstGeom>
          <a:effectLst>
            <a:softEdge rad="127000"/>
          </a:effectLst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Соната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это жанр инструментальной музыки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«Соната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от итальянского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глагола «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sonare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что переводится как «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звучать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Соната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состоит из трех частей.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Первая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часть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всегда быстрая, стремительная,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Вторая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медленная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размеренная,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Третья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заключительная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пишется в духе первой (то есть, быстрая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сюиты соната отличается тем, что все части связаны между собой. Между ними нет сильного контраста, кроме темпа, музыкальный материал дополняет предыдущий.</a:t>
            </a:r>
            <a:b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89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3373" y="116632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Термин «соната» появился в 16 веке, тогда сонатами назвали любую инструментальную музыку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17 веке термин уже приобрел современное значение, а сами сонаты разделились на два вида: церковные и камерные сонаты.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Церковные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сонаты – это произведения, которые писали специально для сопровождения богослужения.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Камерные сонаты» - это сонаты, которые исполняли на концертах один или два инструмента. 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cs304915.userapi.com/v304915160/3ce8/BEFhMPzVUb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4507613"/>
            <a:ext cx="3064858" cy="22680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3-tub-ru.yandex.net/i?id=155473055-70-72&amp;n=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74358" y="4523878"/>
            <a:ext cx="3089935" cy="22680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8800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11673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Соната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всегда пишется для камерного (очень маленького) состава инструментов.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Очень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много сонат написано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для одного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инструмента (как правило, это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сонаты для фортепиано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Практически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каждый композитор обращался к жанру сонаты. Мировую известность получили произведения, написанные для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фортепиано 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Гайдном, В. Моцартом, Л. Бетховеном,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Шубертом, Ф. Шопеном, Ф. Листом, Скрябиным,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Прокофьевым. </a:t>
            </a:r>
          </a:p>
        </p:txBody>
      </p:sp>
      <p:pic>
        <p:nvPicPr>
          <p:cNvPr id="3074" name="Picture 2" descr="http://im2-tub-ru.yandex.net/i?id=227557319-13-72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077072"/>
            <a:ext cx="3503999" cy="26280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342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60648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Много сонат написано и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двух инструментов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например,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скрипки и фортепиано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виолончели и фортепиано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Такие сонаты создавали В. Моцарт, Л. Бетховен, С. Прокофьев, С. Рахманинов, Д.И. Шостакович.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Чаще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всего сонаты обозначаются номерами и не имеют названий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ногда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композиторы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давали названия своим сонатам. Например, у Бетховена мы можем услышать «Лунную сонату» (сонату №14), «Патетическую сонату» 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т.д.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programmka.tv/inc/image.php?id=54484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365104"/>
            <a:ext cx="3048000" cy="228600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s12480.userapi.com/u2342693/video/l_8ec9866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376661"/>
            <a:ext cx="3048000" cy="228600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8337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0.liveinternet.ru/images/attach/c/1/57/528/57528980_Giuseppe_Tartini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65834" y="260648"/>
            <a:ext cx="3924300" cy="531495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5733256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Джузеппе Тартини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712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world-art.ru/img/people/560000/55354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690215"/>
            <a:ext cx="2869440" cy="43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kzn.urpur.ru/files/2012/11/%D1%82%D0%BE%D1%80%D0%B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993109"/>
            <a:ext cx="5927225" cy="39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2" y="5355701"/>
            <a:ext cx="8951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Соната « Трели дьявола»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Dzhuzeppe-Tartini-kompozitor-David-Oystrah-ispolnyaet-D_yavol_skaya-trel_-Sonata-dlya-skripki-G-minor(muzanator.com)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link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971600" y="602128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230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541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khoahoc.com.vn/photos/image/052011/16/thientai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57725" y="548680"/>
            <a:ext cx="4486275" cy="531495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eleegia.ee/upload/gallery/95_bi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9133" y="548679"/>
            <a:ext cx="4657725" cy="531495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29133" y="6052646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Людвиг ван Бетховен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42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burusi.files.wordpress.com/2010/06/julieta-gvinchardi-1824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3893820" cy="5219700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pic>
        <p:nvPicPr>
          <p:cNvPr id="5" name="Рисунок 4" descr="http://dic.academic.ru/pictures/wiki/files/66/Beethoven_Riedel_180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32656"/>
            <a:ext cx="4320480" cy="5219700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sp>
        <p:nvSpPr>
          <p:cNvPr id="6" name="TextBox 5"/>
          <p:cNvSpPr txBox="1"/>
          <p:nvPr/>
        </p:nvSpPr>
        <p:spPr>
          <a:xfrm>
            <a:off x="323528" y="5797373"/>
            <a:ext cx="3893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Джульетта Гвиччарди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61633" y="5809243"/>
            <a:ext cx="4320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Людвиг ван Бетховен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543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71</TotalTime>
  <Words>336</Words>
  <Application>Microsoft Office PowerPoint</Application>
  <PresentationFormat>Экран (4:3)</PresentationFormat>
  <Paragraphs>36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DNS</dc:creator>
  <cp:lastModifiedBy>1</cp:lastModifiedBy>
  <cp:revision>30</cp:revision>
  <dcterms:created xsi:type="dcterms:W3CDTF">2013-03-14T12:39:29Z</dcterms:created>
  <dcterms:modified xsi:type="dcterms:W3CDTF">2015-11-06T21:41:13Z</dcterms:modified>
</cp:coreProperties>
</file>