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9" r:id="rId3"/>
    <p:sldId id="257" r:id="rId4"/>
    <p:sldId id="263" r:id="rId5"/>
    <p:sldId id="258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3%20&#1082;&#1083;.%203%20&#1095;.%204%20&#1091;&#1088;\32.%20&#1050;.%20&#1043;&#1083;&#1102;&#1082;%20-%20&#1061;&#1086;&#1088;%20&#1092;&#1091;&#1088;&#1080;&#1081;%20(&#1054;&#1087;&#1077;&#1088;&#1072;%20&#171;&#1054;&#1088;&#1092;&#1077;&#1081;%20&#1080;%20&#1069;&#1074;&#1088;&#1080;&#1076;&#1080;&#1082;&#1072;&#187;).mp3" TargetMode="External"/><Relationship Id="rId5" Type="http://schemas.openxmlformats.org/officeDocument/2006/relationships/image" Target="../media/image6.png"/><Relationship Id="rId4" Type="http://schemas.microsoft.com/office/2007/relationships/media" Target="file:///C:\Users\DNS\Desktop\3%20&#1082;&#1083;.%203%20&#1095;.%204%20&#1091;&#1088;\32.%20&#1050;.%20&#1043;&#1083;&#1102;&#1082;%20-%20&#1061;&#1086;&#1088;%20&#1092;&#1091;&#1088;&#1080;&#1081;%20(&#1054;&#1087;&#1077;&#1088;&#1072;%20&#171;&#1054;&#1088;&#1092;&#1077;&#1081;%20&#1080;%20&#1069;&#1074;&#1088;&#1080;&#1076;&#1080;&#1082;&#1072;&#187;)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3%20&#1082;&#1083;.%203%20&#1095;.%204%20&#1091;&#1088;\18.%20&#1050;.&#1043;&#1083;&#1102;&#1082;%20-%20&#1052;&#1077;&#1083;&#1086;&#1076;&#1080;&#1103;%20&#1080;&#1079;%20&#1083;&#1087;&#1077;&#1088;&#1099;%20&#1054;&#1088;&#1092;&#1077;&#1081;%20&#1080;%20&#1069;&#1074;&#1088;&#1080;&#1076;&#1080;&#1082;&#1072;.mp3" TargetMode="External"/><Relationship Id="rId5" Type="http://schemas.openxmlformats.org/officeDocument/2006/relationships/image" Target="../media/image6.png"/><Relationship Id="rId4" Type="http://schemas.microsoft.com/office/2007/relationships/media" Target="file:///C:\Users\DNS\Desktop\3%20&#1082;&#1083;.%203%20&#1095;.%204%20&#1091;&#1088;\18.%20&#1050;.&#1043;&#1083;&#1102;&#1082;%20-%20&#1052;&#1077;&#1083;&#1086;&#1076;&#1080;&#1103;%20&#1080;&#1079;%20&#1083;&#1087;&#1077;&#1088;&#1099;%20&#1054;&#1088;&#1092;&#1077;&#1081;%20&#1080;%20&#1069;&#1074;&#1088;&#1080;&#1076;&#1080;&#1082;&#1072;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lerywh.ru/pictures/27/27278_Cristoph_Wilibald_von_Gluck_at_the_Spinet_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643"/>
            <a:ext cx="4819650" cy="59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0762" y="4857760"/>
            <a:ext cx="317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Кристоф Виллибальд Глюк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tent.foto.mail.ru/list/wadim.web/_blogs/i-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2646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5" y="5965254"/>
            <a:ext cx="777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Опера « Орфей и Эвридика»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tihi.ru/pics/2012/02/04/6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8407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0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xicanskies.com/solarsystem/plutohad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720"/>
            <a:ext cx="75438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2. К. Глюк - Хор фурий (Опера «Орфей и Эвридика»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4543" y="6064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4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0.liveinternet.ru/images/attach/c/5/87/188/87188658_large_4000491_ORFEI_I_EVRIDIKA_FI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4026"/>
            <a:ext cx="454342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in.ru/Animalia/Coleoptera/images/evridi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15" y="582670"/>
            <a:ext cx="3038475" cy="55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86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5410/91397454.2d0/0_7faeb_96cc010d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50673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7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r.gallerix.ru/2114721089/_UNK/1858778870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6552728" cy="61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8. К.Глюк - Мелодия из лперы Орфей и Эвриди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6333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4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862150" cy="628654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/>
              <a:t>В греческих мифах Орфей находит Эвридику и силой своей любви трогает даже сердце владыки ада Аида, который разрешает ему вывести Эвридику из подземного мира, но с условием: если он оглянется и посмотрит на нее, прежде, чем Эвридика выйдет на свет дня, он потеряет ее навсегда. И в драме Орфей теряет Эвридику, не может выдержать и не посмотреть на нее, она исчезает и вся его оставшаяся жизнь проходит в безысходном горе.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На самом деле конец этой истории другой. Да, великая небесная Любовь Орфея вызвала сострадание в сердце Аида. Но он не теряет Эвридику. Сердце подземного мира обозначает таинства. Орфей находит Эвридику, потому что приближается к таинствам неба, к таинствам Природы, к сокровенному. И каждый раз, когда он пытается на нее смотреть, Эвридика от него убегает — как Звезда волхвов появляется, чтобы показать путь, а потом исчезает, чтобы дождаться, когда человек дойдет до тех далей, которые она ему показала.</a:t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Эвридика уходит на небо и с неба вдохновляет Орфея. И каждый раз, когда Орфей через свою прекрасную музыку, вдохновленный, приближается к небу, он встречается с Эвридикой. Если он слишком привязан к земле, Эвридика не может так низко опускаться, и это является причиной их разлуки. Чем ближе он к небу, тем ближе он к Эвридике.</a:t>
            </a:r>
          </a:p>
          <a:p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9</Words>
  <Application>Microsoft Office PowerPoint</Application>
  <PresentationFormat>Экран (4:3)</PresentationFormat>
  <Paragraphs>3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1</cp:lastModifiedBy>
  <cp:revision>13</cp:revision>
  <dcterms:created xsi:type="dcterms:W3CDTF">2013-02-03T13:47:36Z</dcterms:created>
  <dcterms:modified xsi:type="dcterms:W3CDTF">2015-11-06T21:49:54Z</dcterms:modified>
</cp:coreProperties>
</file>