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58" r:id="rId6"/>
    <p:sldId id="267" r:id="rId7"/>
    <p:sldId id="266" r:id="rId8"/>
    <p:sldId id="265" r:id="rId9"/>
    <p:sldId id="269" r:id="rId10"/>
    <p:sldId id="271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лена" initials="Е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420888"/>
            <a:ext cx="784887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Нетрадиционные технологии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уроках музыки и внеклассных мероприятиях в коррекционной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школе-интернате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вида</a:t>
            </a: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Выполнила:                   учитель музыки Рыбакова Е.В.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2014 год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1" name="Picture 3" descr="C:\Users\Елена\Desktop\Новая папка (2)\IMG_98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60648"/>
            <a:ext cx="1800200" cy="2808312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7652" name="Picture 4" descr="C:\Users\Елена\Desktop\Новая папка (2)\IMG_9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56992"/>
            <a:ext cx="2736304" cy="2232248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7653" name="Picture 5" descr="C:\Users\Елена\Desktop\Новая папка (2)\IMG_9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005064"/>
            <a:ext cx="3312368" cy="2460600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7654" name="Picture 6" descr="C:\Users\Елена\Desktop\Новая папка (2)\IMG_9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124744"/>
            <a:ext cx="3347864" cy="2545903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1772816"/>
            <a:ext cx="662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Предполагаемые итоги: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Позитивное оптимистическое  отношение к жизни; умение детей вести себя  в различных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жизненных ситуациях, применяя положительный опыт сказочных героев;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воспитание патриотических качеств;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повышение эмоциональной отзывчивости;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обогащение информации об окружающем мире.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2" name="Picture 4" descr="77449888_large_3507063_152304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8788"/>
            <a:ext cx="9144000" cy="7560196"/>
          </a:xfrm>
          <a:prstGeom prst="rect">
            <a:avLst/>
          </a:prstGeom>
          <a:noFill/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251520" y="260649"/>
            <a:ext cx="41764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26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2400" b="1" i="1" dirty="0">
                <a:solidFill>
                  <a:srgbClr val="000026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i="1" dirty="0" smtClean="0">
                <a:solidFill>
                  <a:srgbClr val="000026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  <a:p>
            <a:pPr algn="ctr"/>
            <a:r>
              <a:rPr lang="ru-RU" sz="2400" b="1" i="1" dirty="0" smtClean="0">
                <a:solidFill>
                  <a:srgbClr val="000026"/>
                </a:solidFill>
                <a:latin typeface="Times New Roman" pitchFamily="18" charset="0"/>
                <a:cs typeface="Times New Roman" pitchFamily="18" charset="0"/>
              </a:rPr>
              <a:t>Сказочного </a:t>
            </a:r>
            <a:r>
              <a:rPr lang="ru-RU" sz="2400" b="1" i="1" dirty="0">
                <a:solidFill>
                  <a:srgbClr val="000026"/>
                </a:solidFill>
                <a:latin typeface="Times New Roman" pitchFamily="18" charset="0"/>
                <a:cs typeface="Times New Roman" pitchFamily="18" charset="0"/>
              </a:rPr>
              <a:t>всем настроения!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2420888"/>
            <a:ext cx="669674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«Учитель живет до тех пор,</a:t>
            </a: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пока учится; как только он перестаёт учиться, в нём умирает учитель».</a:t>
            </a:r>
          </a:p>
          <a:p>
            <a:pPr algn="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				         К.Д.Ушинский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5" y="2204864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Задача образования - создание условий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для достижения нового качества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образования и воспитания, обеспечение доступности образования для всех детей. 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2276872"/>
            <a:ext cx="662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Сказкотерапия на уроках музыки и внеклассных мероприятиях как средство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активизации познавательной деятельности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чащихся.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60789" y="2204864"/>
            <a:ext cx="60071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Сказкотерапия - течение в психотерапии,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при котором для достижения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терапевтического эффекта используются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придуманные истории (сказки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3" y="1772816"/>
            <a:ext cx="66967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повышение внимания и заинтересованности детей, учебной мотивации, формирование позитивного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 опорой на пример положительных сказочных героев.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556792"/>
            <a:ext cx="6984775" cy="4248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развивать произвольное внимание, память, мышление, воображение,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фантазию, творческие способности, сенсорно-перцептивную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сферу, познавательный интерес, речь, обогащать активный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словарь, положительный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эмоциональный опыт.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2420888"/>
            <a:ext cx="6480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Классификация сказок: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дидактические, медитативные, психокоррекционные.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ШАБЛОНЫ ПРЕЗЕНТАЦИЙ\24831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Елена\Desktop\Новая папка (2)\Рисунок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980728"/>
            <a:ext cx="2664296" cy="2088232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6627" name="Picture 3" descr="C:\Users\Елена\Desktop\Новая папка (2)\Рисунок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420888"/>
            <a:ext cx="1584176" cy="2232248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6628" name="Picture 4" descr="C:\Users\Елена\Desktop\Новая папка (2)\IMG_98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284984"/>
            <a:ext cx="1656184" cy="2376264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6629" name="Picture 5" descr="C:\Users\Елена\Desktop\Новая папка (2)\IMG_97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3284984"/>
            <a:ext cx="1651000" cy="2476500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193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40</cp:revision>
  <dcterms:created xsi:type="dcterms:W3CDTF">2014-01-18T13:47:25Z</dcterms:created>
  <dcterms:modified xsi:type="dcterms:W3CDTF">2014-01-19T15:24:15Z</dcterms:modified>
</cp:coreProperties>
</file>