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0" r:id="rId2"/>
    <p:sldId id="271" r:id="rId3"/>
    <p:sldId id="272" r:id="rId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88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091">
            <a:off x="244893" y="1431861"/>
            <a:ext cx="3353963" cy="309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515" y="3645025"/>
            <a:ext cx="3072539" cy="1921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6" y="1637196"/>
            <a:ext cx="3139918" cy="217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404664"/>
            <a:ext cx="8420100" cy="1440160"/>
          </a:xfrm>
        </p:spPr>
        <p:txBody>
          <a:bodyPr/>
          <a:lstStyle/>
          <a:p>
            <a:pPr algn="ctr"/>
            <a:r>
              <a:rPr lang="ru-RU" sz="6000" i="1" dirty="0" smtClean="0">
                <a:solidFill>
                  <a:srgbClr val="C00000"/>
                </a:solidFill>
                <a:latin typeface="Garamond" pitchFamily="18" charset="0"/>
              </a:rPr>
              <a:t>Достижения моих учеников</a:t>
            </a:r>
            <a:endParaRPr lang="ru-RU" sz="6000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7439">
            <a:off x="1475006" y="4030444"/>
            <a:ext cx="2280803" cy="280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592">
            <a:off x="6298415" y="1564720"/>
            <a:ext cx="3436423" cy="317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73688">
            <a:off x="5784517" y="4614546"/>
            <a:ext cx="3548046" cy="199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0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2015-10-26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93" y="4437113"/>
            <a:ext cx="1482165" cy="217738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" y="135283"/>
            <a:ext cx="4143603" cy="3824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884" y="160942"/>
            <a:ext cx="1420302" cy="191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1096" y="148924"/>
            <a:ext cx="1456615" cy="192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9234" y="148924"/>
            <a:ext cx="1505391" cy="191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059" y="130326"/>
            <a:ext cx="1468166" cy="191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29" y="2708921"/>
            <a:ext cx="1248139" cy="17487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4732" y="4875292"/>
            <a:ext cx="3086360" cy="19827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8" y="2847293"/>
            <a:ext cx="2969763" cy="1990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5144"/>
            <a:ext cx="1448307" cy="18863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51" y="1628801"/>
            <a:ext cx="1092121" cy="1635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43" y="1412777"/>
            <a:ext cx="1170130" cy="19173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7" y="2420889"/>
            <a:ext cx="2067870" cy="2628259"/>
          </a:xfrm>
          <a:prstGeom prst="rect">
            <a:avLst/>
          </a:prstGeom>
        </p:spPr>
      </p:pic>
      <p:pic>
        <p:nvPicPr>
          <p:cNvPr id="2051" name="Picture 3" descr="C:\Users\777\Desktop\2015-10-26\0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425" y="1556792"/>
            <a:ext cx="1130575" cy="1728192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56" y="2636912"/>
            <a:ext cx="1092121" cy="16444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069" y="4149080"/>
            <a:ext cx="3978442" cy="24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67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489" y="260648"/>
            <a:ext cx="9283031" cy="6048672"/>
          </a:xfrm>
        </p:spPr>
        <p:txBody>
          <a:bodyPr>
            <a:no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12500" i="1" dirty="0" smtClean="0">
                <a:ln w="11430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    Спасибо</a:t>
            </a:r>
            <a:br>
              <a:rPr lang="ru-RU" sz="12500" i="1" dirty="0" smtClean="0">
                <a:ln w="11430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</a:br>
            <a:r>
              <a:rPr lang="ru-RU" sz="12500" i="1" dirty="0" smtClean="0">
                <a:ln w="11430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     за       внимание!</a:t>
            </a:r>
            <a:endParaRPr lang="ru-RU" sz="12500" i="1" dirty="0">
              <a:ln w="11430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5</Words>
  <Application>Microsoft Office PowerPoint</Application>
  <PresentationFormat>Лист A4 (210x297 мм)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Достижения моих учеников</vt:lpstr>
      <vt:lpstr>Презентация PowerPoint</vt:lpstr>
      <vt:lpstr>     Спасибо       за   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Владимировна</dc:creator>
  <cp:lastModifiedBy>Администратор</cp:lastModifiedBy>
  <cp:revision>51</cp:revision>
  <dcterms:created xsi:type="dcterms:W3CDTF">2015-10-13T08:24:08Z</dcterms:created>
  <dcterms:modified xsi:type="dcterms:W3CDTF">2015-11-07T10:46:46Z</dcterms:modified>
</cp:coreProperties>
</file>