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63" r:id="rId3"/>
    <p:sldId id="258" r:id="rId4"/>
    <p:sldId id="264" r:id="rId5"/>
    <p:sldId id="267" r:id="rId6"/>
    <p:sldId id="269" r:id="rId7"/>
    <p:sldId id="266" r:id="rId8"/>
    <p:sldId id="268" r:id="rId9"/>
    <p:sldId id="257" r:id="rId10"/>
    <p:sldId id="265" r:id="rId11"/>
    <p:sldId id="262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80808"/>
    <a:srgbClr val="FF7C80"/>
    <a:srgbClr val="99FF99"/>
    <a:srgbClr val="800000"/>
    <a:srgbClr val="CC6600"/>
    <a:srgbClr val="FFE59B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B8A8B-0374-4F76-B6B5-1AFEC99E8D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1848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F1528-AB3A-46E1-BF20-C73E56BD90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6731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D10A2-182C-466E-8EA7-4C326F6668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5680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6C9DF-6AAD-45B3-883A-44365DF5B2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8827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C463-F153-446C-9F46-19CD7D379B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141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2F7A4-1981-4B37-BEC8-DB3EDDE0D6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0070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EAEDE-E45B-4EB3-B7CB-557F9AB104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8157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EDB67-317C-43CA-BF01-98D8737824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7767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F8659-1067-4C19-9769-FE918FE0A6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3418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321F1-73F6-47EE-9274-57AF89EF82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6062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4F193-0DA6-47C6-A3B8-AA9F3B30C3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4206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20A08A88-1479-483F-9A3C-3426428E8E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12" r:id="rId7"/>
    <p:sldLayoutId id="2147483713" r:id="rId8"/>
    <p:sldLayoutId id="2147483722" r:id="rId9"/>
    <p:sldLayoutId id="2147483714" r:id="rId10"/>
    <p:sldLayoutId id="21474837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48;.%20&#1057;.%20&#1041;&#1072;&#1093;%20-%20&#1052;&#1077;&#1089;&#1089;&#1072;%20&#1089;&#1080;%20&#1084;&#1080;&#1085;&#1086;&#1088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Desktop\&#1048;.&#1057;.&#1041;&#1072;&#1093;%20&#1093;&#1086;&#1088;&#1086;&#1096;&#1086;%20&#1090;&#1077;&#1084;&#1087;&#1077;&#1088;&#1080;&#1088;&#1086;&#1074;&#1072;&#1085;&#1085;&#1099;&#1081;%20&#1082;&#1083;&#1072;&#1074;&#1080;&#1088;%201%20&#1090;&#1086;&#1084;%20&#1087;&#1088;&#1077;&#1083;&#1102;&#1076;&#1080;&#1103;%20&#1080;%20&#1092;&#1091;&#1075;&#1072;%20&#1088;&#1077;%20&#1084;&#1080;&#1085;&#1086;&#1088;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8;&#1086;&#1075;&#1072;&#1085;&#1085;%20&#1057;&#1077;&#1073;&#1072;&#1089;&#1090;&#1100;&#1103;&#1085;%20&#1041;&#1072;&#1093;.%20&#1058;&#1086;&#1082;&#1082;&#1072;&#1090;&#1072;%20&#1080;%20&#1092;&#1091;&#1075;&#1072;%20&#1088;&#1077;%20&#1084;&#1080;&#1085;&#1086;&#1088;.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1;&#1072;&#1093;%20&#1052;&#1077;&#1085;&#1091;&#1101;&#1090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7225" y="2565400"/>
            <a:ext cx="3887788" cy="19462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400" dirty="0" smtClean="0">
                <a:latin typeface="Monotype Corsiva" pitchFamily="66" charset="0"/>
              </a:rPr>
              <a:t>Иоганн </a:t>
            </a:r>
            <a:r>
              <a:rPr lang="ru-RU" altLang="ru-RU" sz="4400" dirty="0">
                <a:latin typeface="Monotype Corsiva" pitchFamily="66" charset="0"/>
              </a:rPr>
              <a:t>Себастьян Бах</a:t>
            </a:r>
          </a:p>
        </p:txBody>
      </p:sp>
      <p:pic>
        <p:nvPicPr>
          <p:cNvPr id="9219" name="Picture 5" descr="_1884644_bach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013" y="1273175"/>
            <a:ext cx="35417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971550" y="1146175"/>
            <a:ext cx="7129463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/>
              <a:t>До последних дней он писал музыку - светскую и духовную, для разных инструментов. В его наследии более 1000 произведений, но при жизни было издано только одно – праздничная кантата «Господь – мой царь». В последние годы жизни и после смерти Баха его известность как композитора стала уменьшаться: его стиль считали старомодным по сравнению с расцветающим классицизмом. </a:t>
            </a:r>
          </a:p>
          <a:p>
            <a:pPr algn="just" eaLnBrk="1" hangingPunct="1"/>
            <a:r>
              <a:rPr lang="ru-RU" altLang="ru-RU"/>
              <a:t>Под старость Бах почти ослеп. Музыку за него записывал его зять, под диктовку великого композитора. Приехавший в Лейпциг знаменитый офтальмолог Джон Тейлор сделал Баху две операции на глазах, но это не помогло. Последнее произведение, написанное Бахом называлось «Вот я предстаю перед Твоим троном». </a:t>
            </a:r>
          </a:p>
          <a:p>
            <a:pPr algn="just" eaLnBrk="1" hangingPunct="1"/>
            <a:r>
              <a:rPr lang="ru-RU" altLang="ru-RU"/>
              <a:t>28 июля 1750 года он неожиданно прозрел, но уже вечером с ним случился удар, и Иоганн Себастьян Бах скончался в Лейпциге. 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6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81075"/>
            <a:ext cx="329565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inf_1400_nev_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250" y="981075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468313" y="2708275"/>
            <a:ext cx="467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400"/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971550" y="3841750"/>
            <a:ext cx="44656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/>
              <a:t>Памятник великому Баху, </a:t>
            </a:r>
            <a:br>
              <a:rPr lang="ru-RU" altLang="ru-RU" sz="2800"/>
            </a:br>
            <a:r>
              <a:rPr lang="ru-RU" altLang="ru-RU" sz="2800"/>
              <a:t>установленный возле церкви Св. Фомы </a:t>
            </a:r>
            <a:br>
              <a:rPr lang="ru-RU" altLang="ru-RU" sz="2800"/>
            </a:br>
            <a:r>
              <a:rPr lang="ru-RU" altLang="ru-RU" sz="2800"/>
              <a:t>в городе Лейпциге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. С. Бах - Месса си минор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006475"/>
            <a:ext cx="4729163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z1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692150"/>
            <a:ext cx="3946525" cy="54006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211638" y="895350"/>
            <a:ext cx="432117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/>
              <a:t>Иоганн Себастьян Бах родился в 1685 году в небольшом немецком городке Эйзенахе.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/>
              <a:t>Предки Баха славились своей музыкальностью.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/>
              <a:t>Известно, что прапрадед композитора, булочник по профессии, играл на цитре.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/>
              <a:t>Из рода Бахов выходили флейтисты, трубачи, органисты, скрипачи.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2A7B06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2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0" y="6237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bg1"/>
                </a:solidFill>
              </a:rPr>
              <a:t>Бах со своими сыновьями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5EFC3C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73088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0" y="5805488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>
                <a:solidFill>
                  <a:schemeClr val="bg1"/>
                </a:solidFill>
              </a:rPr>
              <a:t>Бах всю жизнь работал в Германии в качестве придворного композитора, церковного органиста, хормейстера. Он создал великую музыку почти во всех жанрах и формах эпохи барокко, за исключением оперы.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/>
              <a:t>Клавесин</a:t>
            </a:r>
          </a:p>
        </p:txBody>
      </p:sp>
      <p:pic>
        <p:nvPicPr>
          <p:cNvPr id="13315" name="Picture 5" descr="клавесин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3354388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клавесин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73263"/>
            <a:ext cx="29876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07375" cy="2270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Хорошо </a:t>
            </a:r>
            <a:r>
              <a:rPr lang="ru-RU" sz="2800" dirty="0" err="1" smtClean="0"/>
              <a:t>темпирированный</a:t>
            </a:r>
            <a:r>
              <a:rPr lang="ru-RU" sz="2800" dirty="0" smtClean="0"/>
              <a:t> клавир. Прелюдия и фуга ре минор</a:t>
            </a:r>
            <a:endParaRPr lang="ru-RU" sz="2800" dirty="0"/>
          </a:p>
        </p:txBody>
      </p:sp>
      <p:pic>
        <p:nvPicPr>
          <p:cNvPr id="3" name="И.С.Бах хорошо темперированный клавир 1 том прелюдия и фуга ре минор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276475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орг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92150"/>
            <a:ext cx="5184775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dirty="0">
                <a:solidFill>
                  <a:schemeClr val="bg1"/>
                </a:solidFill>
              </a:rPr>
              <a:t>Орган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765175"/>
            <a:ext cx="6985000" cy="11445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Токката и фуга ре минор</a:t>
            </a:r>
            <a:endParaRPr lang="ru-RU" dirty="0"/>
          </a:p>
        </p:txBody>
      </p:sp>
      <p:pic>
        <p:nvPicPr>
          <p:cNvPr id="4" name="Иоганн Себастьян Бах. Токката и фуга ре минор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71713"/>
            <a:ext cx="453707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361950" y="930275"/>
            <a:ext cx="8353425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/>
              <a:t>Менуэт – старинный французский танец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/>
              <a:t>Движения танцующих пар сопровождались поклонами, приветствиями </a:t>
            </a:r>
            <a:br>
              <a:rPr lang="ru-RU" altLang="ru-RU" sz="2000"/>
            </a:br>
            <a:r>
              <a:rPr lang="ru-RU" altLang="ru-RU" sz="2000"/>
              <a:t>и реверансами между самими танцующими, а также к зрителям. </a:t>
            </a:r>
          </a:p>
        </p:txBody>
      </p:sp>
      <p:pic>
        <p:nvPicPr>
          <p:cNvPr id="2" name="Бах Менуэ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163" y="2471738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173</TotalTime>
  <Words>255</Words>
  <Application>Microsoft Office PowerPoint</Application>
  <PresentationFormat>Экран (4:3)</PresentationFormat>
  <Paragraphs>17</Paragraphs>
  <Slides>12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Иоганн Себастьян Бах</vt:lpstr>
      <vt:lpstr>Слайд 2</vt:lpstr>
      <vt:lpstr>Слайд 3</vt:lpstr>
      <vt:lpstr>Слайд 4</vt:lpstr>
      <vt:lpstr>Клавесин</vt:lpstr>
      <vt:lpstr>Хорошо темпирированный клавир. Прелюдия и фуга ре минор</vt:lpstr>
      <vt:lpstr>Орган</vt:lpstr>
      <vt:lpstr>Токката и фуга ре минор</vt:lpstr>
      <vt:lpstr>Слайд 9</vt:lpstr>
      <vt:lpstr>Слайд 10</vt:lpstr>
      <vt:lpstr>Слайд 11</vt:lpstr>
      <vt:lpstr>Слайд 12</vt:lpstr>
    </vt:vector>
  </TitlesOfParts>
  <Company>School28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Иоганн Себастьян Бах</dc:title>
  <dc:creator>admin</dc:creator>
  <cp:lastModifiedBy>1</cp:lastModifiedBy>
  <cp:revision>12</cp:revision>
  <dcterms:created xsi:type="dcterms:W3CDTF">2007-11-20T11:38:23Z</dcterms:created>
  <dcterms:modified xsi:type="dcterms:W3CDTF">2015-11-05T19:55:18Z</dcterms:modified>
</cp:coreProperties>
</file>