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8" r:id="rId3"/>
    <p:sldId id="259" r:id="rId4"/>
    <p:sldId id="260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4" r:id="rId14"/>
    <p:sldId id="293" r:id="rId15"/>
    <p:sldId id="295" r:id="rId16"/>
    <p:sldId id="296" r:id="rId17"/>
    <p:sldId id="261" r:id="rId18"/>
    <p:sldId id="297" r:id="rId19"/>
    <p:sldId id="29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F6D22-A0EB-4D37-BFC4-A23AC16C4867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</dgm:pt>
    <dgm:pt modelId="{DFCA68D9-DABF-4CE7-A690-D64419FF12B4}">
      <dgm:prSet custT="1"/>
      <dgm:spPr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Стили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в искусстве</a:t>
          </a:r>
        </a:p>
      </dgm:t>
    </dgm:pt>
    <dgm:pt modelId="{28E0F570-0C9B-4A8D-B1A5-6DAAD6243BA6}" type="parTrans" cxnId="{AEEC9A41-99F9-49D6-A8C1-36A9F879D510}">
      <dgm:prSet/>
      <dgm:spPr/>
      <dgm:t>
        <a:bodyPr/>
        <a:lstStyle/>
        <a:p>
          <a:endParaRPr lang="ru-RU"/>
        </a:p>
      </dgm:t>
    </dgm:pt>
    <dgm:pt modelId="{B5524E8C-DF81-458B-8496-70CEBA22A9DB}" type="sibTrans" cxnId="{AEEC9A41-99F9-49D6-A8C1-36A9F879D510}">
      <dgm:prSet/>
      <dgm:spPr/>
      <dgm:t>
        <a:bodyPr/>
        <a:lstStyle/>
        <a:p>
          <a:endParaRPr lang="ru-RU"/>
        </a:p>
      </dgm:t>
    </dgm:pt>
    <dgm:pt modelId="{6FC57BBA-6923-4F74-8DB8-05123E4000E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Стиль эпохи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(исторический)</a:t>
          </a:r>
        </a:p>
      </dgm:t>
    </dgm:pt>
    <dgm:pt modelId="{6336BFB0-D8C2-49D5-BE3D-015114ABD61D}" type="parTrans" cxnId="{616842AE-C39D-4E38-B983-B0E2A22B5422}">
      <dgm:prSet/>
      <dgm:spPr/>
      <dgm:t>
        <a:bodyPr/>
        <a:lstStyle/>
        <a:p>
          <a:endParaRPr lang="ru-RU"/>
        </a:p>
      </dgm:t>
    </dgm:pt>
    <dgm:pt modelId="{10B95DCA-5E63-4CDA-A170-225BD473DAC9}" type="sibTrans" cxnId="{616842AE-C39D-4E38-B983-B0E2A22B5422}">
      <dgm:prSet/>
      <dgm:spPr/>
      <dgm:t>
        <a:bodyPr/>
        <a:lstStyle/>
        <a:p>
          <a:endParaRPr lang="ru-RU"/>
        </a:p>
      </dgm:t>
    </dgm:pt>
    <dgm:pt modelId="{9B3A4812-C818-4F16-AE67-3B788227BFA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Стиль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национальный</a:t>
          </a:r>
        </a:p>
      </dgm:t>
    </dgm:pt>
    <dgm:pt modelId="{34655C7E-1351-453D-8AD1-00C9FF8AAE16}" type="parTrans" cxnId="{CA95FD02-192F-4EA8-9685-2652F28E65DA}">
      <dgm:prSet/>
      <dgm:spPr/>
      <dgm:t>
        <a:bodyPr/>
        <a:lstStyle/>
        <a:p>
          <a:endParaRPr lang="ru-RU"/>
        </a:p>
      </dgm:t>
    </dgm:pt>
    <dgm:pt modelId="{898B7103-8078-43E8-8922-81959ADE10FE}" type="sibTrans" cxnId="{CA95FD02-192F-4EA8-9685-2652F28E65DA}">
      <dgm:prSet/>
      <dgm:spPr/>
      <dgm:t>
        <a:bodyPr/>
        <a:lstStyle/>
        <a:p>
          <a:endParaRPr lang="ru-RU"/>
        </a:p>
      </dgm:t>
    </dgm:pt>
    <dgm:pt modelId="{8FF5432D-D688-4EA4-8CD0-1AC0167B734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Стиль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индивидуальный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(стиль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композитора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и исполнителя)</a:t>
          </a:r>
        </a:p>
      </dgm:t>
    </dgm:pt>
    <dgm:pt modelId="{74524105-5967-43C0-8D17-624B324B5FD0}" type="parTrans" cxnId="{8D98C46F-A28B-418C-8FAF-3094CB7D9F69}">
      <dgm:prSet/>
      <dgm:spPr/>
      <dgm:t>
        <a:bodyPr/>
        <a:lstStyle/>
        <a:p>
          <a:endParaRPr lang="ru-RU"/>
        </a:p>
      </dgm:t>
    </dgm:pt>
    <dgm:pt modelId="{784B92DB-2799-49BA-8750-A67ACE998CC2}" type="sibTrans" cxnId="{8D98C46F-A28B-418C-8FAF-3094CB7D9F69}">
      <dgm:prSet/>
      <dgm:spPr/>
      <dgm:t>
        <a:bodyPr/>
        <a:lstStyle/>
        <a:p>
          <a:endParaRPr lang="ru-RU"/>
        </a:p>
      </dgm:t>
    </dgm:pt>
    <dgm:pt modelId="{6A182050-62C7-4064-BAD8-B130F4E2727C}" type="pres">
      <dgm:prSet presAssocID="{4B6F6D22-A0EB-4D37-BFC4-A23AC16C48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5B9DD6B-D565-4090-AA95-A839A1137EC1}" type="pres">
      <dgm:prSet presAssocID="{DFCA68D9-DABF-4CE7-A690-D64419FF12B4}" presName="hierRoot1" presStyleCnt="0">
        <dgm:presLayoutVars>
          <dgm:hierBranch/>
        </dgm:presLayoutVars>
      </dgm:prSet>
      <dgm:spPr/>
    </dgm:pt>
    <dgm:pt modelId="{23EA233D-273F-46DF-AA0A-9F20D023EAAB}" type="pres">
      <dgm:prSet presAssocID="{DFCA68D9-DABF-4CE7-A690-D64419FF12B4}" presName="rootComposite1" presStyleCnt="0"/>
      <dgm:spPr/>
    </dgm:pt>
    <dgm:pt modelId="{E4C95001-DA8F-43E7-BDA7-48E7210EF87E}" type="pres">
      <dgm:prSet presAssocID="{DFCA68D9-DABF-4CE7-A690-D64419FF12B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729849-17DD-47BB-9884-E3D0823ADE1F}" type="pres">
      <dgm:prSet presAssocID="{DFCA68D9-DABF-4CE7-A690-D64419FF12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EE6F15B-8C25-44B8-B7CA-CBA451E9642E}" type="pres">
      <dgm:prSet presAssocID="{DFCA68D9-DABF-4CE7-A690-D64419FF12B4}" presName="hierChild2" presStyleCnt="0"/>
      <dgm:spPr/>
    </dgm:pt>
    <dgm:pt modelId="{9F174858-37B0-4CE3-B181-54395644E56E}" type="pres">
      <dgm:prSet presAssocID="{6336BFB0-D8C2-49D5-BE3D-015114ABD61D}" presName="Name35" presStyleLbl="parChTrans1D2" presStyleIdx="0" presStyleCnt="3"/>
      <dgm:spPr/>
      <dgm:t>
        <a:bodyPr/>
        <a:lstStyle/>
        <a:p>
          <a:endParaRPr lang="ru-RU"/>
        </a:p>
      </dgm:t>
    </dgm:pt>
    <dgm:pt modelId="{401F3524-5A26-4099-9B22-E36A74EAC0F4}" type="pres">
      <dgm:prSet presAssocID="{6FC57BBA-6923-4F74-8DB8-05123E4000EE}" presName="hierRoot2" presStyleCnt="0">
        <dgm:presLayoutVars>
          <dgm:hierBranch/>
        </dgm:presLayoutVars>
      </dgm:prSet>
      <dgm:spPr/>
    </dgm:pt>
    <dgm:pt modelId="{6D28D703-F701-46D7-8CB2-7F3F3127A9C0}" type="pres">
      <dgm:prSet presAssocID="{6FC57BBA-6923-4F74-8DB8-05123E4000EE}" presName="rootComposite" presStyleCnt="0"/>
      <dgm:spPr/>
    </dgm:pt>
    <dgm:pt modelId="{3D20D947-8A96-4F22-88FF-916C10A60C9B}" type="pres">
      <dgm:prSet presAssocID="{6FC57BBA-6923-4F74-8DB8-05123E4000E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24E302-6F2A-4245-A516-E3408AAED593}" type="pres">
      <dgm:prSet presAssocID="{6FC57BBA-6923-4F74-8DB8-05123E4000EE}" presName="rootConnector" presStyleLbl="node2" presStyleIdx="0" presStyleCnt="3"/>
      <dgm:spPr/>
      <dgm:t>
        <a:bodyPr/>
        <a:lstStyle/>
        <a:p>
          <a:endParaRPr lang="ru-RU"/>
        </a:p>
      </dgm:t>
    </dgm:pt>
    <dgm:pt modelId="{F708D708-DA68-46D0-926F-1F9D91EB2410}" type="pres">
      <dgm:prSet presAssocID="{6FC57BBA-6923-4F74-8DB8-05123E4000EE}" presName="hierChild4" presStyleCnt="0"/>
      <dgm:spPr/>
    </dgm:pt>
    <dgm:pt modelId="{9E581594-64E0-4D7D-98A1-32CAC82D2EAE}" type="pres">
      <dgm:prSet presAssocID="{6FC57BBA-6923-4F74-8DB8-05123E4000EE}" presName="hierChild5" presStyleCnt="0"/>
      <dgm:spPr/>
    </dgm:pt>
    <dgm:pt modelId="{8EF2C476-5E9D-4392-9340-F8D2E1330B1B}" type="pres">
      <dgm:prSet presAssocID="{34655C7E-1351-453D-8AD1-00C9FF8AAE16}" presName="Name35" presStyleLbl="parChTrans1D2" presStyleIdx="1" presStyleCnt="3"/>
      <dgm:spPr/>
      <dgm:t>
        <a:bodyPr/>
        <a:lstStyle/>
        <a:p>
          <a:endParaRPr lang="ru-RU"/>
        </a:p>
      </dgm:t>
    </dgm:pt>
    <dgm:pt modelId="{628B1E50-5984-45E6-A8BC-FFD43A27935C}" type="pres">
      <dgm:prSet presAssocID="{9B3A4812-C818-4F16-AE67-3B788227BFA7}" presName="hierRoot2" presStyleCnt="0">
        <dgm:presLayoutVars>
          <dgm:hierBranch/>
        </dgm:presLayoutVars>
      </dgm:prSet>
      <dgm:spPr/>
    </dgm:pt>
    <dgm:pt modelId="{2C46D381-15B0-49C1-B8C9-7D15FA03417B}" type="pres">
      <dgm:prSet presAssocID="{9B3A4812-C818-4F16-AE67-3B788227BFA7}" presName="rootComposite" presStyleCnt="0"/>
      <dgm:spPr/>
    </dgm:pt>
    <dgm:pt modelId="{26AC1AC2-0329-486A-B707-BE9B59C289DB}" type="pres">
      <dgm:prSet presAssocID="{9B3A4812-C818-4F16-AE67-3B788227BF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B2FD82-5B88-415F-8A25-94DD9ECD47A9}" type="pres">
      <dgm:prSet presAssocID="{9B3A4812-C818-4F16-AE67-3B788227BFA7}" presName="rootConnector" presStyleLbl="node2" presStyleIdx="1" presStyleCnt="3"/>
      <dgm:spPr/>
      <dgm:t>
        <a:bodyPr/>
        <a:lstStyle/>
        <a:p>
          <a:endParaRPr lang="ru-RU"/>
        </a:p>
      </dgm:t>
    </dgm:pt>
    <dgm:pt modelId="{9E718935-7632-449C-80C9-12362DB5C826}" type="pres">
      <dgm:prSet presAssocID="{9B3A4812-C818-4F16-AE67-3B788227BFA7}" presName="hierChild4" presStyleCnt="0"/>
      <dgm:spPr/>
    </dgm:pt>
    <dgm:pt modelId="{1D176A35-A811-4618-A0E1-EFE8A4AC98E8}" type="pres">
      <dgm:prSet presAssocID="{9B3A4812-C818-4F16-AE67-3B788227BFA7}" presName="hierChild5" presStyleCnt="0"/>
      <dgm:spPr/>
    </dgm:pt>
    <dgm:pt modelId="{CE12EEF1-FC94-4BA3-993D-00A32AAD813F}" type="pres">
      <dgm:prSet presAssocID="{74524105-5967-43C0-8D17-624B324B5FD0}" presName="Name35" presStyleLbl="parChTrans1D2" presStyleIdx="2" presStyleCnt="3"/>
      <dgm:spPr/>
      <dgm:t>
        <a:bodyPr/>
        <a:lstStyle/>
        <a:p>
          <a:endParaRPr lang="ru-RU"/>
        </a:p>
      </dgm:t>
    </dgm:pt>
    <dgm:pt modelId="{C882A9C6-2782-493F-BA83-AAC991CD98E7}" type="pres">
      <dgm:prSet presAssocID="{8FF5432D-D688-4EA4-8CD0-1AC0167B7349}" presName="hierRoot2" presStyleCnt="0">
        <dgm:presLayoutVars>
          <dgm:hierBranch/>
        </dgm:presLayoutVars>
      </dgm:prSet>
      <dgm:spPr/>
    </dgm:pt>
    <dgm:pt modelId="{EC81F410-D429-4A63-97BB-6B74402FD66B}" type="pres">
      <dgm:prSet presAssocID="{8FF5432D-D688-4EA4-8CD0-1AC0167B7349}" presName="rootComposite" presStyleCnt="0"/>
      <dgm:spPr/>
    </dgm:pt>
    <dgm:pt modelId="{1D19758D-FB95-4778-88B8-0BD5A9F9F91F}" type="pres">
      <dgm:prSet presAssocID="{8FF5432D-D688-4EA4-8CD0-1AC0167B734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1F6227-32A1-4E2D-B3B5-39CD89DFAA50}" type="pres">
      <dgm:prSet presAssocID="{8FF5432D-D688-4EA4-8CD0-1AC0167B7349}" presName="rootConnector" presStyleLbl="node2" presStyleIdx="2" presStyleCnt="3"/>
      <dgm:spPr/>
      <dgm:t>
        <a:bodyPr/>
        <a:lstStyle/>
        <a:p>
          <a:endParaRPr lang="ru-RU"/>
        </a:p>
      </dgm:t>
    </dgm:pt>
    <dgm:pt modelId="{07C2845C-03A3-4325-9394-2F0A03D8C7BD}" type="pres">
      <dgm:prSet presAssocID="{8FF5432D-D688-4EA4-8CD0-1AC0167B7349}" presName="hierChild4" presStyleCnt="0"/>
      <dgm:spPr/>
    </dgm:pt>
    <dgm:pt modelId="{CB2EC0B6-ADCE-4E83-98DA-32590132A8AA}" type="pres">
      <dgm:prSet presAssocID="{8FF5432D-D688-4EA4-8CD0-1AC0167B7349}" presName="hierChild5" presStyleCnt="0"/>
      <dgm:spPr/>
    </dgm:pt>
    <dgm:pt modelId="{4D768125-84A7-42C4-A6D3-A05C0BE81914}" type="pres">
      <dgm:prSet presAssocID="{DFCA68D9-DABF-4CE7-A690-D64419FF12B4}" presName="hierChild3" presStyleCnt="0"/>
      <dgm:spPr/>
    </dgm:pt>
  </dgm:ptLst>
  <dgm:cxnLst>
    <dgm:cxn modelId="{CA95FD02-192F-4EA8-9685-2652F28E65DA}" srcId="{DFCA68D9-DABF-4CE7-A690-D64419FF12B4}" destId="{9B3A4812-C818-4F16-AE67-3B788227BFA7}" srcOrd="1" destOrd="0" parTransId="{34655C7E-1351-453D-8AD1-00C9FF8AAE16}" sibTransId="{898B7103-8078-43E8-8922-81959ADE10FE}"/>
    <dgm:cxn modelId="{EC01990B-236C-440B-A072-F93E5B81BF8D}" type="presOf" srcId="{6336BFB0-D8C2-49D5-BE3D-015114ABD61D}" destId="{9F174858-37B0-4CE3-B181-54395644E56E}" srcOrd="0" destOrd="0" presId="urn:microsoft.com/office/officeart/2005/8/layout/orgChart1"/>
    <dgm:cxn modelId="{9E6D375C-F5B0-4F2B-B2E9-58C96161E4F1}" type="presOf" srcId="{6FC57BBA-6923-4F74-8DB8-05123E4000EE}" destId="{3D20D947-8A96-4F22-88FF-916C10A60C9B}" srcOrd="0" destOrd="0" presId="urn:microsoft.com/office/officeart/2005/8/layout/orgChart1"/>
    <dgm:cxn modelId="{E1218BF5-7487-459C-96C2-073AD6CC11C8}" type="presOf" srcId="{DFCA68D9-DABF-4CE7-A690-D64419FF12B4}" destId="{E4C95001-DA8F-43E7-BDA7-48E7210EF87E}" srcOrd="0" destOrd="0" presId="urn:microsoft.com/office/officeart/2005/8/layout/orgChart1"/>
    <dgm:cxn modelId="{8D98C46F-A28B-418C-8FAF-3094CB7D9F69}" srcId="{DFCA68D9-DABF-4CE7-A690-D64419FF12B4}" destId="{8FF5432D-D688-4EA4-8CD0-1AC0167B7349}" srcOrd="2" destOrd="0" parTransId="{74524105-5967-43C0-8D17-624B324B5FD0}" sibTransId="{784B92DB-2799-49BA-8750-A67ACE998CC2}"/>
    <dgm:cxn modelId="{A062EC35-A058-40BA-91A5-A7A927EAEA34}" type="presOf" srcId="{34655C7E-1351-453D-8AD1-00C9FF8AAE16}" destId="{8EF2C476-5E9D-4392-9340-F8D2E1330B1B}" srcOrd="0" destOrd="0" presId="urn:microsoft.com/office/officeart/2005/8/layout/orgChart1"/>
    <dgm:cxn modelId="{7425C35D-D7B3-4DB2-B26E-2ECD5BDBCB8B}" type="presOf" srcId="{8FF5432D-D688-4EA4-8CD0-1AC0167B7349}" destId="{621F6227-32A1-4E2D-B3B5-39CD89DFAA50}" srcOrd="1" destOrd="0" presId="urn:microsoft.com/office/officeart/2005/8/layout/orgChart1"/>
    <dgm:cxn modelId="{8046540D-4DE2-4B0C-A377-2249986A944A}" type="presOf" srcId="{9B3A4812-C818-4F16-AE67-3B788227BFA7}" destId="{4DB2FD82-5B88-415F-8A25-94DD9ECD47A9}" srcOrd="1" destOrd="0" presId="urn:microsoft.com/office/officeart/2005/8/layout/orgChart1"/>
    <dgm:cxn modelId="{382A8DC6-EC32-4205-A940-363AB42E0C74}" type="presOf" srcId="{4B6F6D22-A0EB-4D37-BFC4-A23AC16C4867}" destId="{6A182050-62C7-4064-BAD8-B130F4E2727C}" srcOrd="0" destOrd="0" presId="urn:microsoft.com/office/officeart/2005/8/layout/orgChart1"/>
    <dgm:cxn modelId="{BBBA7BF1-05D9-4C7F-B864-CFCA46420E1D}" type="presOf" srcId="{9B3A4812-C818-4F16-AE67-3B788227BFA7}" destId="{26AC1AC2-0329-486A-B707-BE9B59C289DB}" srcOrd="0" destOrd="0" presId="urn:microsoft.com/office/officeart/2005/8/layout/orgChart1"/>
    <dgm:cxn modelId="{6DDCDFFB-8A48-4165-AD20-865772CCDBC0}" type="presOf" srcId="{DFCA68D9-DABF-4CE7-A690-D64419FF12B4}" destId="{A4729849-17DD-47BB-9884-E3D0823ADE1F}" srcOrd="1" destOrd="0" presId="urn:microsoft.com/office/officeart/2005/8/layout/orgChart1"/>
    <dgm:cxn modelId="{AEEC9A41-99F9-49D6-A8C1-36A9F879D510}" srcId="{4B6F6D22-A0EB-4D37-BFC4-A23AC16C4867}" destId="{DFCA68D9-DABF-4CE7-A690-D64419FF12B4}" srcOrd="0" destOrd="0" parTransId="{28E0F570-0C9B-4A8D-B1A5-6DAAD6243BA6}" sibTransId="{B5524E8C-DF81-458B-8496-70CEBA22A9DB}"/>
    <dgm:cxn modelId="{9C54BF65-7E5D-42BC-8D6C-2B0761E61488}" type="presOf" srcId="{74524105-5967-43C0-8D17-624B324B5FD0}" destId="{CE12EEF1-FC94-4BA3-993D-00A32AAD813F}" srcOrd="0" destOrd="0" presId="urn:microsoft.com/office/officeart/2005/8/layout/orgChart1"/>
    <dgm:cxn modelId="{616842AE-C39D-4E38-B983-B0E2A22B5422}" srcId="{DFCA68D9-DABF-4CE7-A690-D64419FF12B4}" destId="{6FC57BBA-6923-4F74-8DB8-05123E4000EE}" srcOrd="0" destOrd="0" parTransId="{6336BFB0-D8C2-49D5-BE3D-015114ABD61D}" sibTransId="{10B95DCA-5E63-4CDA-A170-225BD473DAC9}"/>
    <dgm:cxn modelId="{B600E3E1-14BF-4F87-989A-8001BB7886F8}" type="presOf" srcId="{8FF5432D-D688-4EA4-8CD0-1AC0167B7349}" destId="{1D19758D-FB95-4778-88B8-0BD5A9F9F91F}" srcOrd="0" destOrd="0" presId="urn:microsoft.com/office/officeart/2005/8/layout/orgChart1"/>
    <dgm:cxn modelId="{4D606FEA-C92B-4426-A759-69DA1300324A}" type="presOf" srcId="{6FC57BBA-6923-4F74-8DB8-05123E4000EE}" destId="{6624E302-6F2A-4245-A516-E3408AAED593}" srcOrd="1" destOrd="0" presId="urn:microsoft.com/office/officeart/2005/8/layout/orgChart1"/>
    <dgm:cxn modelId="{591951DF-F49A-49FE-86B1-85E1FB8BAEAE}" type="presParOf" srcId="{6A182050-62C7-4064-BAD8-B130F4E2727C}" destId="{C5B9DD6B-D565-4090-AA95-A839A1137EC1}" srcOrd="0" destOrd="0" presId="urn:microsoft.com/office/officeart/2005/8/layout/orgChart1"/>
    <dgm:cxn modelId="{B15DDC40-EF15-45E1-889F-44DE1C432A94}" type="presParOf" srcId="{C5B9DD6B-D565-4090-AA95-A839A1137EC1}" destId="{23EA233D-273F-46DF-AA0A-9F20D023EAAB}" srcOrd="0" destOrd="0" presId="urn:microsoft.com/office/officeart/2005/8/layout/orgChart1"/>
    <dgm:cxn modelId="{4D4DB412-9716-4DEF-9EF9-26FC39AB8201}" type="presParOf" srcId="{23EA233D-273F-46DF-AA0A-9F20D023EAAB}" destId="{E4C95001-DA8F-43E7-BDA7-48E7210EF87E}" srcOrd="0" destOrd="0" presId="urn:microsoft.com/office/officeart/2005/8/layout/orgChart1"/>
    <dgm:cxn modelId="{3C722B0C-B551-47E4-A09A-F5D6ABCA4AF3}" type="presParOf" srcId="{23EA233D-273F-46DF-AA0A-9F20D023EAAB}" destId="{A4729849-17DD-47BB-9884-E3D0823ADE1F}" srcOrd="1" destOrd="0" presId="urn:microsoft.com/office/officeart/2005/8/layout/orgChart1"/>
    <dgm:cxn modelId="{5DE6DE28-CCF9-410E-A0BE-7F086DFC0E61}" type="presParOf" srcId="{C5B9DD6B-D565-4090-AA95-A839A1137EC1}" destId="{5EE6F15B-8C25-44B8-B7CA-CBA451E9642E}" srcOrd="1" destOrd="0" presId="urn:microsoft.com/office/officeart/2005/8/layout/orgChart1"/>
    <dgm:cxn modelId="{9C643553-5285-48F7-B4E4-5E5C71B0609B}" type="presParOf" srcId="{5EE6F15B-8C25-44B8-B7CA-CBA451E9642E}" destId="{9F174858-37B0-4CE3-B181-54395644E56E}" srcOrd="0" destOrd="0" presId="urn:microsoft.com/office/officeart/2005/8/layout/orgChart1"/>
    <dgm:cxn modelId="{ACC12889-7C6D-4A16-B6E5-78DDBC5DE2C6}" type="presParOf" srcId="{5EE6F15B-8C25-44B8-B7CA-CBA451E9642E}" destId="{401F3524-5A26-4099-9B22-E36A74EAC0F4}" srcOrd="1" destOrd="0" presId="urn:microsoft.com/office/officeart/2005/8/layout/orgChart1"/>
    <dgm:cxn modelId="{92DDA7C3-CD00-4CF7-807F-8FC04AB69244}" type="presParOf" srcId="{401F3524-5A26-4099-9B22-E36A74EAC0F4}" destId="{6D28D703-F701-46D7-8CB2-7F3F3127A9C0}" srcOrd="0" destOrd="0" presId="urn:microsoft.com/office/officeart/2005/8/layout/orgChart1"/>
    <dgm:cxn modelId="{9AFE0F76-78A0-4F62-8F13-A70EA0969BE0}" type="presParOf" srcId="{6D28D703-F701-46D7-8CB2-7F3F3127A9C0}" destId="{3D20D947-8A96-4F22-88FF-916C10A60C9B}" srcOrd="0" destOrd="0" presId="urn:microsoft.com/office/officeart/2005/8/layout/orgChart1"/>
    <dgm:cxn modelId="{0450FDBF-6367-4FEF-91BA-D98B9C764FD1}" type="presParOf" srcId="{6D28D703-F701-46D7-8CB2-7F3F3127A9C0}" destId="{6624E302-6F2A-4245-A516-E3408AAED593}" srcOrd="1" destOrd="0" presId="urn:microsoft.com/office/officeart/2005/8/layout/orgChart1"/>
    <dgm:cxn modelId="{A247AC96-2519-4FD3-9A4C-8E3FD2AE26E1}" type="presParOf" srcId="{401F3524-5A26-4099-9B22-E36A74EAC0F4}" destId="{F708D708-DA68-46D0-926F-1F9D91EB2410}" srcOrd="1" destOrd="0" presId="urn:microsoft.com/office/officeart/2005/8/layout/orgChart1"/>
    <dgm:cxn modelId="{A64104A5-83D0-43F6-BB52-44442251A7F2}" type="presParOf" srcId="{401F3524-5A26-4099-9B22-E36A74EAC0F4}" destId="{9E581594-64E0-4D7D-98A1-32CAC82D2EAE}" srcOrd="2" destOrd="0" presId="urn:microsoft.com/office/officeart/2005/8/layout/orgChart1"/>
    <dgm:cxn modelId="{FF2C5A66-3E01-4F1D-88B0-25DE026FC028}" type="presParOf" srcId="{5EE6F15B-8C25-44B8-B7CA-CBA451E9642E}" destId="{8EF2C476-5E9D-4392-9340-F8D2E1330B1B}" srcOrd="2" destOrd="0" presId="urn:microsoft.com/office/officeart/2005/8/layout/orgChart1"/>
    <dgm:cxn modelId="{DA587437-4D16-4A71-B65E-03393A681BDF}" type="presParOf" srcId="{5EE6F15B-8C25-44B8-B7CA-CBA451E9642E}" destId="{628B1E50-5984-45E6-A8BC-FFD43A27935C}" srcOrd="3" destOrd="0" presId="urn:microsoft.com/office/officeart/2005/8/layout/orgChart1"/>
    <dgm:cxn modelId="{FACEBF98-6C4E-43FC-95B4-DBCEE0243424}" type="presParOf" srcId="{628B1E50-5984-45E6-A8BC-FFD43A27935C}" destId="{2C46D381-15B0-49C1-B8C9-7D15FA03417B}" srcOrd="0" destOrd="0" presId="urn:microsoft.com/office/officeart/2005/8/layout/orgChart1"/>
    <dgm:cxn modelId="{C300434E-AA8E-48B6-ADAB-2CA1D8240B71}" type="presParOf" srcId="{2C46D381-15B0-49C1-B8C9-7D15FA03417B}" destId="{26AC1AC2-0329-486A-B707-BE9B59C289DB}" srcOrd="0" destOrd="0" presId="urn:microsoft.com/office/officeart/2005/8/layout/orgChart1"/>
    <dgm:cxn modelId="{CD915698-FFDB-4742-B331-C5C689822F56}" type="presParOf" srcId="{2C46D381-15B0-49C1-B8C9-7D15FA03417B}" destId="{4DB2FD82-5B88-415F-8A25-94DD9ECD47A9}" srcOrd="1" destOrd="0" presId="urn:microsoft.com/office/officeart/2005/8/layout/orgChart1"/>
    <dgm:cxn modelId="{755CDAFF-E849-41C5-9275-BF2A296F6CFD}" type="presParOf" srcId="{628B1E50-5984-45E6-A8BC-FFD43A27935C}" destId="{9E718935-7632-449C-80C9-12362DB5C826}" srcOrd="1" destOrd="0" presId="urn:microsoft.com/office/officeart/2005/8/layout/orgChart1"/>
    <dgm:cxn modelId="{E75361DB-62FB-4473-8CFB-B2853443D512}" type="presParOf" srcId="{628B1E50-5984-45E6-A8BC-FFD43A27935C}" destId="{1D176A35-A811-4618-A0E1-EFE8A4AC98E8}" srcOrd="2" destOrd="0" presId="urn:microsoft.com/office/officeart/2005/8/layout/orgChart1"/>
    <dgm:cxn modelId="{81EBE781-5AD5-4574-9E32-EAD18D41308A}" type="presParOf" srcId="{5EE6F15B-8C25-44B8-B7CA-CBA451E9642E}" destId="{CE12EEF1-FC94-4BA3-993D-00A32AAD813F}" srcOrd="4" destOrd="0" presId="urn:microsoft.com/office/officeart/2005/8/layout/orgChart1"/>
    <dgm:cxn modelId="{0AB0E3F5-248D-47A2-B4C9-1CCA1C3FAFCE}" type="presParOf" srcId="{5EE6F15B-8C25-44B8-B7CA-CBA451E9642E}" destId="{C882A9C6-2782-493F-BA83-AAC991CD98E7}" srcOrd="5" destOrd="0" presId="urn:microsoft.com/office/officeart/2005/8/layout/orgChart1"/>
    <dgm:cxn modelId="{63C165B9-CDA0-4DC5-BBFE-054A211F61D5}" type="presParOf" srcId="{C882A9C6-2782-493F-BA83-AAC991CD98E7}" destId="{EC81F410-D429-4A63-97BB-6B74402FD66B}" srcOrd="0" destOrd="0" presId="urn:microsoft.com/office/officeart/2005/8/layout/orgChart1"/>
    <dgm:cxn modelId="{DE1A1E43-3FC4-47CA-8FBF-93CE32A676A4}" type="presParOf" srcId="{EC81F410-D429-4A63-97BB-6B74402FD66B}" destId="{1D19758D-FB95-4778-88B8-0BD5A9F9F91F}" srcOrd="0" destOrd="0" presId="urn:microsoft.com/office/officeart/2005/8/layout/orgChart1"/>
    <dgm:cxn modelId="{8E6B7815-B0A7-4AC7-A2AD-3AB7F69537ED}" type="presParOf" srcId="{EC81F410-D429-4A63-97BB-6B74402FD66B}" destId="{621F6227-32A1-4E2D-B3B5-39CD89DFAA50}" srcOrd="1" destOrd="0" presId="urn:microsoft.com/office/officeart/2005/8/layout/orgChart1"/>
    <dgm:cxn modelId="{B6879743-41F1-4081-AAC7-7583AEF4F742}" type="presParOf" srcId="{C882A9C6-2782-493F-BA83-AAC991CD98E7}" destId="{07C2845C-03A3-4325-9394-2F0A03D8C7BD}" srcOrd="1" destOrd="0" presId="urn:microsoft.com/office/officeart/2005/8/layout/orgChart1"/>
    <dgm:cxn modelId="{E6EF96D0-B856-4485-847C-0A32A4E9FFC9}" type="presParOf" srcId="{C882A9C6-2782-493F-BA83-AAC991CD98E7}" destId="{CB2EC0B6-ADCE-4E83-98DA-32590132A8AA}" srcOrd="2" destOrd="0" presId="urn:microsoft.com/office/officeart/2005/8/layout/orgChart1"/>
    <dgm:cxn modelId="{839D6E25-2754-42FA-9330-9DA5AFBEE913}" type="presParOf" srcId="{C5B9DD6B-D565-4090-AA95-A839A1137EC1}" destId="{4D768125-84A7-42C4-A6D3-A05C0BE819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12EEF1-FC94-4BA3-993D-00A32AAD813F}">
      <dsp:nvSpPr>
        <dsp:cNvPr id="0" name=""/>
        <dsp:cNvSpPr/>
      </dsp:nvSpPr>
      <dsp:spPr>
        <a:xfrm>
          <a:off x="4114799" y="2418599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2C476-5E9D-4392-9340-F8D2E1330B1B}">
      <dsp:nvSpPr>
        <dsp:cNvPr id="0" name=""/>
        <dsp:cNvSpPr/>
      </dsp:nvSpPr>
      <dsp:spPr>
        <a:xfrm>
          <a:off x="4069079" y="2418599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74858-37B0-4CE3-B181-54395644E56E}">
      <dsp:nvSpPr>
        <dsp:cNvPr id="0" name=""/>
        <dsp:cNvSpPr/>
      </dsp:nvSpPr>
      <dsp:spPr>
        <a:xfrm>
          <a:off x="1203548" y="2418599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95001-DA8F-43E7-BDA7-48E7210EF87E}">
      <dsp:nvSpPr>
        <dsp:cNvPr id="0" name=""/>
        <dsp:cNvSpPr/>
      </dsp:nvSpPr>
      <dsp:spPr>
        <a:xfrm>
          <a:off x="2911803" y="1215603"/>
          <a:ext cx="2405992" cy="12029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Стили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в искусстве</a:t>
          </a:r>
        </a:p>
      </dsp:txBody>
      <dsp:txXfrm>
        <a:off x="2911803" y="1215603"/>
        <a:ext cx="2405992" cy="1202996"/>
      </dsp:txXfrm>
    </dsp:sp>
    <dsp:sp modelId="{3D20D947-8A96-4F22-88FF-916C10A60C9B}">
      <dsp:nvSpPr>
        <dsp:cNvPr id="0" name=""/>
        <dsp:cNvSpPr/>
      </dsp:nvSpPr>
      <dsp:spPr>
        <a:xfrm>
          <a:off x="552" y="2923858"/>
          <a:ext cx="2405992" cy="12029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Стиль эпохи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(исторический)</a:t>
          </a:r>
        </a:p>
      </dsp:txBody>
      <dsp:txXfrm>
        <a:off x="552" y="2923858"/>
        <a:ext cx="2405992" cy="1202996"/>
      </dsp:txXfrm>
    </dsp:sp>
    <dsp:sp modelId="{26AC1AC2-0329-486A-B707-BE9B59C289DB}">
      <dsp:nvSpPr>
        <dsp:cNvPr id="0" name=""/>
        <dsp:cNvSpPr/>
      </dsp:nvSpPr>
      <dsp:spPr>
        <a:xfrm>
          <a:off x="2911803" y="2923858"/>
          <a:ext cx="2405992" cy="12029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Стиль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национальный</a:t>
          </a:r>
        </a:p>
      </dsp:txBody>
      <dsp:txXfrm>
        <a:off x="2911803" y="2923858"/>
        <a:ext cx="2405992" cy="1202996"/>
      </dsp:txXfrm>
    </dsp:sp>
    <dsp:sp modelId="{1D19758D-FB95-4778-88B8-0BD5A9F9F91F}">
      <dsp:nvSpPr>
        <dsp:cNvPr id="0" name=""/>
        <dsp:cNvSpPr/>
      </dsp:nvSpPr>
      <dsp:spPr>
        <a:xfrm>
          <a:off x="5823054" y="2923858"/>
          <a:ext cx="2405992" cy="12029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Стиль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индивидуальный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(стиль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композитора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и исполнителя)</a:t>
          </a:r>
        </a:p>
      </dsp:txBody>
      <dsp:txXfrm>
        <a:off x="5823054" y="2923858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ic-music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356"/>
            <a:ext cx="9144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2214554"/>
            <a:ext cx="885828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Классика и современность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980728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Стиль</a:t>
            </a:r>
            <a:r>
              <a:rPr lang="ru-RU" sz="3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(от греч. </a:t>
            </a:r>
            <a:r>
              <a:rPr lang="en-US" sz="36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stylos</a:t>
            </a:r>
            <a:r>
              <a:rPr lang="ru-RU" sz="3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3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буквально – палочка для письма) означает почерк, в том числе и авторский, совокупность    характерных черт, приемов, способов, особенностей творчества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67544" y="476672"/>
          <a:ext cx="8229600" cy="5342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itl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16016" y="332656"/>
            <a:ext cx="3960539" cy="32099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2132856"/>
            <a:ext cx="261039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«Битлз» 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классика </a:t>
            </a:r>
          </a:p>
          <a:p>
            <a:r>
              <a:rPr lang="ru-RU" sz="3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рок-музыки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sca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2971800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067944" y="476672"/>
            <a:ext cx="424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sz="36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Beatles</a:t>
            </a:r>
            <a:r>
              <a:rPr lang="ru-RU" sz="36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были популярной рок-группой </a:t>
            </a:r>
            <a:br>
              <a:rPr lang="ru-RU" sz="36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из Ливерпуля </a:t>
            </a:r>
            <a:br>
              <a:rPr lang="ru-RU" sz="36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( Англия), которая сформировалась в  1959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548680"/>
            <a:ext cx="849694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Достижения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Песня «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Yesterday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» Пола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Маккартни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из альбома «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Help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!»,  уже через два года была записана более тысячи раз, что является рекордом «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Гиннесса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».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Группа внесла  неоценимый вклад в развитие рок-музыки. Ансамбль не только изменил её, но и достиг беспрецедентной популярности, благодаря чему  «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Beatles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» стали одним из самых ярких феноменов мировой культуры XX века, продав по всему миру более 1 миллиарда пластинок.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«Битлз» считается величайшей группой всех времён и народов.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Телевизионное шоу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Эда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Салливана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с «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Beatles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» (1964) собрало 73 000 000 зрителей.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Группа «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Beatles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» получила звезду на аллее славы в Голливуде за достижения и вклад в области музыки.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725766_bitl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46225">
            <a:off x="2238361" y="751644"/>
            <a:ext cx="4010100" cy="31461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perspectiveFront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827584" y="4293096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Господь наделил этих острых на язык ирландцев удивительной музыкальностью. Не получив никакого музыкального образования, не зная нот, они поднялись до вершин исполнительского и композиторского искусства.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484784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В 1965 году имена битлов были внесены в 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Британскую энциклопедию.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357158" y="285728"/>
            <a:ext cx="8429684" cy="1500198"/>
          </a:xfrm>
          <a:prstGeom prst="foldedCorner">
            <a:avLst/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285728"/>
            <a:ext cx="8358246" cy="132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Никакие, даже самые вдохновенные слова о музыке не могут дать представление обо всем ее неисчерпаемом богатстве. Никакие слова не могут оказать на душу слушателя того воздействия, которое производит сама музыка… Чтобы  узнать и любить музыку, недостаточно читать о ней. Надо ее слушать.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868144" y="1484784"/>
            <a:ext cx="2025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Д.Д.Шостакович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214554"/>
            <a:ext cx="4171948" cy="38599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539552" y="2132856"/>
            <a:ext cx="38164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Дмитрий Дмитриевич Шостакович</a:t>
            </a:r>
            <a:r>
              <a:rPr lang="ru-RU" sz="2000" dirty="0" smtClean="0">
                <a:solidFill>
                  <a:srgbClr val="663300"/>
                </a:solidFill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663300"/>
                </a:solidFill>
              </a:rPr>
              <a:t>(1906—1975) </a:t>
            </a:r>
          </a:p>
          <a:p>
            <a:pPr algn="ctr"/>
            <a:endParaRPr lang="ru-RU" sz="2000" dirty="0" smtClean="0">
              <a:solidFill>
                <a:srgbClr val="663300"/>
              </a:solidFill>
            </a:endParaRPr>
          </a:p>
          <a:p>
            <a:pPr algn="ctr"/>
            <a:r>
              <a:rPr lang="ru-RU" sz="2000" dirty="0" smtClean="0">
                <a:solidFill>
                  <a:srgbClr val="663300"/>
                </a:solidFill>
              </a:rPr>
              <a:t>советский композитор, пианист, педагог и общественный деятель. Народный артист СССР (1954), Герой социалистического труда (1966). Лауреат пяти Сталинских премий и одной Государственной премии СССР.</a:t>
            </a:r>
            <a:endParaRPr lang="ru-RU" sz="20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395536" y="1988840"/>
            <a:ext cx="8429684" cy="1500198"/>
          </a:xfrm>
          <a:prstGeom prst="foldedCorner">
            <a:avLst/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</a:rPr>
              <a:t>СПАСИБО ЗА ВНИМАНИЕ</a:t>
            </a:r>
            <a:endParaRPr lang="ru-RU" sz="32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691680" y="2348880"/>
            <a:ext cx="5266928" cy="1512168"/>
          </a:xfrm>
          <a:prstGeom prst="rect">
            <a:avLst/>
          </a:prstGeom>
        </p:spPr>
        <p:txBody>
          <a:bodyPr/>
          <a:lstStyle/>
          <a:p>
            <a:pPr marL="1097280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0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1.</a:t>
            </a: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</a:t>
            </a:r>
            <a:r>
              <a:rPr kumimoji="0" lang="ru-RU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://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classic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-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music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ru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</a:t>
            </a:r>
            <a:r>
              <a:rPr kumimoji="0" lang="ru-RU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://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ru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.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wikipedia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.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org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11760" y="1196752"/>
            <a:ext cx="3888432" cy="1656184"/>
          </a:xfrm>
          <a:prstGeom prst="rect">
            <a:avLst/>
          </a:prstGeom>
        </p:spPr>
        <p:txBody>
          <a:bodyPr/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124744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663300"/>
                </a:solidFill>
              </a:rPr>
              <a:t>Интернет-ресурсы:</a:t>
            </a:r>
            <a:endParaRPr lang="ru-RU" sz="36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3116"/>
            <a:ext cx="707233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Классика</a:t>
            </a:r>
            <a:r>
              <a:rPr lang="ru-RU" sz="32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(от лат. </a:t>
            </a:r>
            <a:r>
              <a:rPr lang="ru-RU" sz="3200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3200" i="1" dirty="0" err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lassicus</a:t>
            </a:r>
            <a:r>
              <a:rPr lang="en-US" sz="32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32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совершенный, образцовый, первоклассный) – это такие произведения искусства, которые независимо от того, когда они были написаны, являются лучшими, продолжают волновать многие поколения людей.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42852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означает слово «классика»?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6"/>
          <p:cNvSpPr/>
          <p:nvPr/>
        </p:nvSpPr>
        <p:spPr>
          <a:xfrm>
            <a:off x="571472" y="285728"/>
            <a:ext cx="8001056" cy="1428760"/>
          </a:xfrm>
          <a:prstGeom prst="foldedCorner">
            <a:avLst/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857364"/>
            <a:ext cx="3502821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71472" y="285728"/>
            <a:ext cx="8215370" cy="141508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n-lt"/>
                <a:ea typeface="+mn-ea"/>
                <a:cs typeface="+mn-cs"/>
              </a:rPr>
              <a:t>Кто был хорошим современником своей эпохи, тот имеет наибольшие шансы оказаться современником многих эпох будущего.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48064" y="1340768"/>
            <a:ext cx="2461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А.В.Луначарский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2048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663300"/>
                </a:solidFill>
                <a:latin typeface="Arial" charset="0"/>
              </a:rPr>
              <a:t>Анатолий Васильевич Луначарский</a:t>
            </a:r>
            <a:r>
              <a:rPr lang="ru-RU" dirty="0" smtClean="0">
                <a:solidFill>
                  <a:srgbClr val="663300"/>
                </a:solidFill>
                <a:latin typeface="Arial" charset="0"/>
              </a:rPr>
              <a:t> (1875-1933) — русский советский писатель, общественный и политический деятель, переводчик, публицист, критик, искусствовед.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09776">
            <a:off x="424603" y="863555"/>
            <a:ext cx="3173739" cy="24288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 rot="20944093">
            <a:off x="606714" y="3307929"/>
            <a:ext cx="371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Сергей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Прокофьев (1891-1953)</a:t>
            </a:r>
            <a:endParaRPr lang="ru-RU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0098">
            <a:off x="5532256" y="478441"/>
            <a:ext cx="3190875" cy="2552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 rot="436935">
            <a:off x="5341264" y="3057464"/>
            <a:ext cx="35265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Альфред </a:t>
            </a:r>
            <a:r>
              <a:rPr lang="ru-RU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Шнитке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(1934-1998)</a:t>
            </a:r>
            <a:endParaRPr lang="ru-RU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643314"/>
            <a:ext cx="3667134" cy="24936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18114" y="6215082"/>
            <a:ext cx="3082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Родион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Щедрин (р. 1932)</a:t>
            </a:r>
            <a:endParaRPr lang="ru-RU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Мусорг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52120" y="548680"/>
            <a:ext cx="3168352" cy="46529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71600" y="1196752"/>
            <a:ext cx="410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Вступление</a:t>
            </a:r>
            <a:endParaRPr lang="en-US" sz="36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«Рассвет на Москве-реке» к опере «</a:t>
            </a:r>
            <a:r>
              <a:rPr lang="ru-RU" sz="3600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Хованщина</a:t>
            </a:r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en-US" sz="36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М.П.Мусоргского</a:t>
            </a:r>
            <a:endParaRPr lang="ru-RU" sz="36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71600" y="1196752"/>
            <a:ext cx="4104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Фрагмент «</a:t>
            </a:r>
            <a:r>
              <a:rPr lang="ru-RU" sz="3600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Монтекки</a:t>
            </a:r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3600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Капулетти</a:t>
            </a:r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en-US" sz="36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из балета </a:t>
            </a:r>
            <a:endParaRPr lang="en-US" sz="36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С.С.Прокофьева</a:t>
            </a:r>
          </a:p>
          <a:p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«Ромео и Джульетта»</a:t>
            </a:r>
          </a:p>
        </p:txBody>
      </p:sp>
      <p:pic>
        <p:nvPicPr>
          <p:cNvPr id="4" name="Picture 6" descr="ПРокофь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4048" y="404664"/>
            <a:ext cx="36004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71600" y="1196752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Начало увертюры «Эгмонт»</a:t>
            </a:r>
          </a:p>
          <a:p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Л.Бетховена</a:t>
            </a:r>
          </a:p>
        </p:txBody>
      </p:sp>
      <p:pic>
        <p:nvPicPr>
          <p:cNvPr id="5" name="Picture 4" descr="betch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6672"/>
            <a:ext cx="3678237" cy="4652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71600" y="1196752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Ария </a:t>
            </a:r>
          </a:p>
          <a:p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«Память» </a:t>
            </a:r>
          </a:p>
          <a:p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из мюзикла «Кошки» </a:t>
            </a:r>
          </a:p>
          <a:p>
            <a:r>
              <a:rPr lang="ru-RU" sz="3600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Э.-Л.Уэббера</a:t>
            </a:r>
            <a:endParaRPr lang="ru-RU" sz="36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Уэбб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0032" y="476672"/>
            <a:ext cx="3740744" cy="4607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8604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Классика жанра</a:t>
            </a:r>
            <a:endParaRPr lang="ru-RU" sz="6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76872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Классическими называют произведения разных жанров: джазовой, эстрадной, рок-музыки.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449</TotalTime>
  <Words>320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63</cp:revision>
  <dcterms:modified xsi:type="dcterms:W3CDTF">2015-11-05T19:56:20Z</dcterms:modified>
</cp:coreProperties>
</file>