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79" r:id="rId3"/>
    <p:sldId id="282" r:id="rId4"/>
    <p:sldId id="278" r:id="rId5"/>
    <p:sldId id="286" r:id="rId6"/>
    <p:sldId id="283" r:id="rId7"/>
    <p:sldId id="262" r:id="rId8"/>
    <p:sldId id="287" r:id="rId9"/>
    <p:sldId id="277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2B0"/>
    <a:srgbClr val="4C14BC"/>
    <a:srgbClr val="3333FF"/>
    <a:srgbClr val="F19E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4660"/>
  </p:normalViewPr>
  <p:slideViewPr>
    <p:cSldViewPr>
      <p:cViewPr>
        <p:scale>
          <a:sx n="60" d="100"/>
          <a:sy n="60" d="100"/>
        </p:scale>
        <p:origin x="-55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1;&#1072;&#1079;&#1072;&#1088;&#1077;&#1074;&#1072;%20&#1053;.&#1040;.%20&#1054;&#1090;&#1082;&#1088;&#1099;&#1090;&#1099;&#1081;%20&#1091;&#1088;&#1086;&#1082;\&#1055;&#1088;&#1077;&#1079;&#1077;&#1085;&#1090;&#1072;&#1094;&#1080;&#1103;%20&#1052;&#1091;&#1079;.%20&#1087;&#1086;&#1088;&#1090;&#1088;&#1077;&#1090;\&#1051;&#1091;&#1095;&#1080;&#1082;_&#1089;&#1086;&#1083;&#1085;&#1099;&#1096;&#1082;&#1072;_&#1080;&#1075;&#1088;&#1072;&#1077;&#1090;-&#1055;&#1045;&#1057;&#1045;&#1053;&#1050;&#1040;-&#1050;&#1040;&#1055;&#1093;&#1051;&#1068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78;&#1077;&#1083;&#1072;\Desktop\1%20&#1082;&#1083;&#1072;&#1089;&#1089;\&#1055;&#1077;&#1089;&#1085;&#1080;\&#1053;&#1086;&#1074;&#1099;&#1081;%20&#1075;&#1086;&#1076;%20&#1056;&#1086;&#1078;&#1076;&#1077;&#1089;&#1090;&#1074;&#1086;\&#1042;&#1085;&#1086;&#1074;&#1100;%20&#1084;&#1077;&#1090;&#1077;&#1083;&#1100;%20&#1080;&#1075;&#1088;&#1072;&#1077;&#1090;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1;&#1072;&#1079;&#1072;&#1088;&#1077;&#1074;&#1072;%20&#1053;.&#1040;.%20&#1054;&#1090;&#1082;&#1088;&#1099;&#1090;&#1099;&#1081;%20&#1091;&#1088;&#1086;&#1082;\&#1055;&#1088;&#1077;&#1079;&#1077;&#1085;&#1090;&#1072;&#1094;&#1080;&#1103;%20&#1052;&#1091;&#1079;.%20&#1087;&#1086;&#1088;&#1090;&#1088;&#1077;&#1090;\&#1052;&#1072;&#1084;&#1072;%20&#1063;&#1072;&#1081;&#1082;&#1086;&#1074;&#1089;&#1082;&#1080;&#1081;.mp3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1;&#1072;&#1079;&#1072;&#1088;&#1077;&#1074;&#1072;%20&#1053;.&#1040;.%20&#1054;&#1090;&#1082;&#1088;&#1099;&#1090;&#1099;&#1081;%20&#1091;&#1088;&#1086;&#1082;\&#1055;&#1088;&#1077;&#1079;&#1077;&#1085;&#1090;&#1072;&#1094;&#1080;&#1103;%20&#1052;&#1091;&#1079;.%20&#1087;&#1086;&#1088;&#1090;&#1088;&#1077;&#1090;\&#1055;.&#1048;.&#1063;&#1072;&#1081;&#1082;&#1086;&#1074;&#1089;&#1082;&#1080;&#1081;%20-%20&#1044;&#1077;&#1090;&#1089;&#1082;&#1080;&#1081;%20&#1072;&#1083;&#1100;&#1073;&#1086;&#1084;%20-%20'&#1041;&#1072;&#1073;&#1072;%20&#1103;&#1075;&#1072;'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1;&#1072;&#1079;&#1072;&#1088;&#1077;&#1074;&#1072;%20&#1053;.&#1040;.%20&#1054;&#1090;&#1082;&#1088;&#1099;&#1090;&#1099;&#1081;%20&#1091;&#1088;&#1086;&#1082;\&#1055;&#1088;&#1077;&#1079;&#1077;&#1085;&#1090;&#1072;&#1094;&#1080;&#1103;%20&#1052;&#1091;&#1079;.%20&#1087;&#1086;&#1088;&#1090;&#1088;&#1077;&#1090;\-&#1050;&#1077;&#1085;&#1075;&#1091;&#1088;&#1091;,%20&#1090;&#1086;&#1095;&#1082;&#1072;%20&#1088;&#1091;.mp3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file:///H:\&#1051;&#1072;&#1079;&#1072;&#1088;&#1077;&#1074;&#1072;%20&#1053;.&#1040;.%20&#1054;&#1090;&#1082;&#1088;&#1099;&#1090;&#1099;&#1081;%20&#1091;&#1088;&#1086;&#1082;\&#1055;&#1088;&#1077;&#1079;&#1077;&#1085;&#1090;&#1072;&#1094;&#1080;&#1103;%20&#1052;&#1091;&#1079;.%20&#1087;&#1086;&#1088;&#1090;&#1088;&#1077;&#1090;\&#1051;.&#1052;&#1086;&#1094;&#1072;&#1088;&#1090;.%20&#1052;&#1077;&#1085;&#1091;&#1101;&#1090;%20d-moll.%20&#1048;&#1075;&#1088;&#1072;&#1077;&#1090;%20&#1040;&#1085;&#1103;%20&#1046;&#1091;&#1083;&#1100;&#1077;&#1074;&#1072;.mp4" TargetMode="External"/><Relationship Id="rId1" Type="http://schemas.openxmlformats.org/officeDocument/2006/relationships/audio" Target="file:///H:\&#1051;&#1072;&#1079;&#1072;&#1088;&#1077;&#1074;&#1072;%20&#1053;.&#1040;.%20&#1054;&#1090;&#1082;&#1088;&#1099;&#1090;&#1099;&#1081;%20&#1091;&#1088;&#1086;&#1082;\&#1055;&#1088;&#1077;&#1079;&#1077;&#1085;&#1090;&#1072;&#1094;&#1080;&#1103;%20&#1052;&#1091;&#1079;.%20&#1087;&#1086;&#1088;&#1090;&#1088;&#1077;&#1090;\&#1052;&#1086;&#1094;&#1072;&#1088;&#1090;%20-%20'&#1052;&#1077;&#1085;&#1091;&#1101;&#1090;'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1;&#1072;&#1079;&#1072;&#1088;&#1077;&#1074;&#1072;%20&#1053;.&#1040;.%20&#1054;&#1090;&#1082;&#1088;&#1099;&#1090;&#1099;&#1081;%20&#1091;&#1088;&#1086;&#1082;\&#1055;&#1088;&#1077;&#1079;&#1077;&#1085;&#1090;&#1072;&#1094;&#1080;&#1103;%20&#1052;&#1091;&#1079;.%20&#1087;&#1086;&#1088;&#1090;&#1088;&#1077;&#1090;\&#1052;&#1086;&#1094;&#1072;&#1088;&#1090;%20-%20'&#1052;&#1077;&#1085;&#1091;&#1101;&#1090;'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1;&#1072;&#1079;&#1072;&#1088;&#1077;&#1074;&#1072;%20&#1053;.&#1040;.%20&#1054;&#1090;&#1082;&#1088;&#1099;&#1090;&#1099;&#1081;%20&#1091;&#1088;&#1086;&#1082;\&#1055;&#1088;&#1077;&#1079;&#1077;&#1085;&#1090;&#1072;&#1094;&#1080;&#1103;%20&#1052;&#1091;&#1079;.%20&#1087;&#1086;&#1088;&#1090;&#1088;&#1077;&#1090;\&#1052;&#1077;&#1085;&#1091;&#1101;&#1090;_&#1090;&#1072;&#1085;&#1077;&#1094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1;&#1072;&#1079;&#1072;&#1088;&#1077;&#1074;&#1072;%20&#1053;.&#1040;.%20&#1054;&#1090;&#1082;&#1088;&#1099;&#1090;&#1099;&#1081;%20&#1091;&#1088;&#1086;&#1082;\&#1055;&#1088;&#1077;&#1079;&#1077;&#1085;&#1090;&#1072;&#1094;&#1080;&#1103;%20&#1052;&#1091;&#1079;.%20&#1087;&#1086;&#1088;&#1090;&#1088;&#1077;&#1090;\&#1055;.&#1048;.&#1063;&#1072;&#1081;&#1082;&#1086;&#1074;&#1089;&#1082;&#1080;&#1081;%20-%20&#1044;&#1077;&#1090;&#1089;&#1082;&#1080;&#1081;%20&#1072;&#1083;&#1100;&#1073;&#1086;&#1084;%20-%20'&#1041;&#1072;&#1073;&#1072;%20&#1103;&#1075;&#1072;'.wm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7862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Музыкальные портреты</a:t>
            </a:r>
            <a:endParaRPr lang="ru-RU" sz="6000" b="1" cap="none" spc="0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17" descr="t_d0ca67b9f3124bc91ccf087978a1083a_95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348880"/>
            <a:ext cx="3672408" cy="4648618"/>
          </a:xfrm>
          <a:prstGeom prst="rect">
            <a:avLst/>
          </a:prstGeom>
          <a:noFill/>
        </p:spPr>
      </p:pic>
      <p:pic>
        <p:nvPicPr>
          <p:cNvPr id="6" name="Picture 10" descr="milash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651515"/>
            <a:ext cx="3168352" cy="4872465"/>
          </a:xfrm>
          <a:prstGeom prst="rect">
            <a:avLst/>
          </a:prstGeom>
          <a:noFill/>
        </p:spPr>
      </p:pic>
      <p:pic>
        <p:nvPicPr>
          <p:cNvPr id="1026" name="Picture 2" descr="C:\Users\sendervel\Desktop\Солнышко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76672"/>
            <a:ext cx="2470916" cy="2232248"/>
          </a:xfrm>
          <a:prstGeom prst="rect">
            <a:avLst/>
          </a:prstGeom>
          <a:noFill/>
        </p:spPr>
      </p:pic>
      <p:pic>
        <p:nvPicPr>
          <p:cNvPr id="10" name="Лучик_солнышка_играет-ПЕСЕНКА-КАПх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88424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3076" name="Picture 4" descr="C:\Users\Tr\Desktop\Презентация для Дунаевой Н.А\Музыкальные портреты\animaciya-snegovik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6961888" cy="4674411"/>
          </a:xfrm>
          <a:prstGeom prst="rect">
            <a:avLst/>
          </a:prstGeom>
          <a:noFill/>
        </p:spPr>
      </p:pic>
      <p:pic>
        <p:nvPicPr>
          <p:cNvPr id="5" name="Вновь метель играет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349424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r\Desktop\Презентация для Дунаевой Н.А\Музыкальные портреты\3093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4381500" cy="4829175"/>
          </a:xfrm>
          <a:prstGeom prst="rect">
            <a:avLst/>
          </a:prstGeom>
          <a:noFill/>
        </p:spPr>
      </p:pic>
      <p:pic>
        <p:nvPicPr>
          <p:cNvPr id="5" name="Мама Чайковски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349424"/>
            <a:ext cx="100811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1107" y="0"/>
            <a:ext cx="21991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Мама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934670"/>
            <a:ext cx="546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П.И.Чайковский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abg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722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2195513" y="1916113"/>
            <a:ext cx="4608512" cy="23050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 dirty="0">
              <a:ln w="222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5648" y="476672"/>
            <a:ext cx="3168352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2" descr="E:\музыка\флеш из интернета\959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4392488" cy="401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.И.Чайковский - Детский альбом - 'Баба яга'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243942" cy="63414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узыкальные портреты\f4893250d7d6546f8ad249c03f5f096c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8680"/>
            <a:ext cx="5544616" cy="5544616"/>
          </a:xfrm>
          <a:prstGeom prst="rect">
            <a:avLst/>
          </a:prstGeom>
          <a:noFill/>
        </p:spPr>
      </p:pic>
      <p:pic>
        <p:nvPicPr>
          <p:cNvPr id="3" name="-Кенгуру, точка р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abg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2195513" y="1916113"/>
            <a:ext cx="4608512" cy="23050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 dirty="0">
              <a:ln w="222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1844824"/>
            <a:ext cx="2555776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2" descr="E:\музыка\флеш из интернета\959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268760"/>
            <a:ext cx="4392488" cy="401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Моцарт - 'Менуэт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68344" y="476672"/>
            <a:ext cx="1008112" cy="1008112"/>
          </a:xfrm>
          <a:prstGeom prst="rect">
            <a:avLst/>
          </a:prstGeom>
        </p:spPr>
      </p:pic>
      <p:pic>
        <p:nvPicPr>
          <p:cNvPr id="7" name="Л.Моцарт. Менуэт d-moll. Играет Аня Жульева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316417" y="1484784"/>
            <a:ext cx="360040" cy="1016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52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5616624" cy="9824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7300" dirty="0" smtClean="0">
                <a:solidFill>
                  <a:srgbClr val="FF0000"/>
                </a:solidFill>
              </a:rPr>
              <a:t>Менуэт </a:t>
            </a:r>
            <a:br>
              <a:rPr lang="ru-RU" sz="7300" dirty="0" smtClean="0">
                <a:solidFill>
                  <a:srgbClr val="FF0000"/>
                </a:solidFill>
              </a:rPr>
            </a:br>
            <a:endParaRPr lang="ru-RU" sz="73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менуэ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772816"/>
            <a:ext cx="5572144" cy="4411281"/>
          </a:xfrm>
          <a:prstGeom prst="rect">
            <a:avLst/>
          </a:prstGeom>
        </p:spPr>
      </p:pic>
      <p:pic>
        <p:nvPicPr>
          <p:cNvPr id="5" name="Моцарт - 'Менуэт'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349424"/>
            <a:ext cx="576064" cy="576064"/>
          </a:xfrm>
          <a:prstGeom prst="rect">
            <a:avLst/>
          </a:prstGeom>
        </p:spPr>
      </p:pic>
      <p:pic>
        <p:nvPicPr>
          <p:cNvPr id="1026" name="Picture 2" descr="J:\Музыкальные портреты\7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2771800" cy="2902705"/>
          </a:xfrm>
          <a:prstGeom prst="rect">
            <a:avLst/>
          </a:prstGeom>
          <a:noFill/>
        </p:spPr>
      </p:pic>
      <p:pic>
        <p:nvPicPr>
          <p:cNvPr id="6" name="Содержимое 3" descr="79928877_1277558850_57106499_1269868843_6295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059832" y="1182478"/>
            <a:ext cx="5819538" cy="5675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57301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Л. Моцарт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енуэт_танец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8004" y="0"/>
            <a:ext cx="9161048" cy="68707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79928877_1277558850_57106499_1269868843_629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28926" y="3429000"/>
            <a:ext cx="3214710" cy="3214710"/>
          </a:xfrm>
          <a:prstGeom prst="rect">
            <a:avLst/>
          </a:prstGeom>
        </p:spPr>
      </p:pic>
      <p:pic>
        <p:nvPicPr>
          <p:cNvPr id="2050" name="Picture 2" descr="C:\Users\Tr\Desktop\Презентация для Дунаевой Н.А\Музыкальные портреты\3093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3138142" cy="3149448"/>
          </a:xfrm>
          <a:prstGeom prst="rect">
            <a:avLst/>
          </a:prstGeom>
          <a:noFill/>
        </p:spPr>
      </p:pic>
      <p:pic>
        <p:nvPicPr>
          <p:cNvPr id="8" name="П.И.Чайковский - Детский альбом - 'Баба яга'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20072" y="260648"/>
            <a:ext cx="3708412" cy="30243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849</TotalTime>
  <Words>11</Words>
  <Application>Microsoft Office PowerPoint</Application>
  <PresentationFormat>Экран (4:3)</PresentationFormat>
  <Paragraphs>8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 Менуэт  </vt:lpstr>
      <vt:lpstr>Слайд 8</vt:lpstr>
      <vt:lpstr>Слайд 9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sendervel</cp:lastModifiedBy>
  <cp:revision>78</cp:revision>
  <dcterms:modified xsi:type="dcterms:W3CDTF">2015-10-12T14:28:33Z</dcterms:modified>
</cp:coreProperties>
</file>