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889" autoAdjust="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A1CB8-56DE-4FA0-B358-43162790098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1FC01-B15C-40DA-BE3D-B5F58E568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FC01-B15C-40DA-BE3D-B5F58E5682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E2249D-D9BD-4CA8-AAAB-5F7295D7A9B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92C3A2-363B-48B3-A12B-A0F2916360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5;&#1083;&#1077;&#1085;&#1072;\Downloads\55555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88640"/>
            <a:ext cx="8352928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b="1" dirty="0" smtClean="0"/>
              <a:t>Тема</a:t>
            </a:r>
            <a:r>
              <a:rPr lang="ru-RU" sz="4400" b="1" dirty="0"/>
              <a:t>:</a:t>
            </a:r>
            <a:r>
              <a:rPr lang="ru-RU" sz="4400" dirty="0"/>
              <a:t> </a:t>
            </a:r>
            <a:r>
              <a:rPr lang="ru-RU" sz="4400" b="1" dirty="0"/>
              <a:t>«Балет»</a:t>
            </a:r>
          </a:p>
          <a:p>
            <a:r>
              <a:rPr lang="ru-RU" sz="4000" b="1" dirty="0" smtClean="0"/>
              <a:t>Цель: </a:t>
            </a:r>
            <a:r>
              <a:rPr lang="ru-RU" sz="4000" dirty="0" smtClean="0"/>
              <a:t>Познакомить учащихся с жанром музыкального спектакля балет.</a:t>
            </a:r>
            <a:endParaRPr lang="ru-RU" sz="4000" dirty="0"/>
          </a:p>
          <a:p>
            <a:r>
              <a:rPr lang="ru-RU" sz="2800" b="1" dirty="0" smtClean="0"/>
              <a:t>ЗАДАЧИ :</a:t>
            </a:r>
          </a:p>
          <a:p>
            <a:r>
              <a:rPr lang="ru-RU" sz="4000" dirty="0" smtClean="0"/>
              <a:t>Раскрыть понятие балет.</a:t>
            </a:r>
            <a:endParaRPr lang="ru-RU" sz="4000" dirty="0"/>
          </a:p>
          <a:p>
            <a:pPr lvl="0"/>
            <a:r>
              <a:rPr lang="ru-RU" sz="3600" dirty="0"/>
              <a:t>Создать условия для поэтапного изображения танцовщиц</a:t>
            </a:r>
          </a:p>
          <a:p>
            <a:pPr lvl="0"/>
            <a:r>
              <a:rPr lang="ru-RU" sz="3600" dirty="0"/>
              <a:t>Развивать точность, аккуратность и творческую фантазию</a:t>
            </a:r>
          </a:p>
          <a:p>
            <a:pPr lvl="0"/>
            <a:r>
              <a:rPr lang="ru-RU" sz="3600" dirty="0"/>
              <a:t>Воспитывать художественный </a:t>
            </a:r>
            <a:r>
              <a:rPr lang="ru-RU" sz="3600" dirty="0" smtClean="0"/>
              <a:t>вкус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55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8064896" cy="5589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517232"/>
            <a:ext cx="82089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Какие мысли возникают, когда смотрите балет? Какие чувства испытываете , глядя на танцующих людей.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Работа со словом</a:t>
            </a:r>
          </a:p>
          <a:p>
            <a:endParaRPr lang="ru-RU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БАЛЕТ-ЭТО СТИХИЯ МУЗЫКИ, ТАНЦА, ДВИЖЕНИЙ И ЖЕСТОВ.</a:t>
            </a:r>
          </a:p>
          <a:p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4400" cap="none" spc="150" dirty="0" smtClean="0">
              <a:ln w="11430"/>
              <a:solidFill>
                <a:srgbClr val="F8F8F8"/>
              </a:solidFill>
            </a:endParaRPr>
          </a:p>
          <a:p>
            <a:r>
              <a:rPr lang="ru-RU" sz="4400" cap="none" spc="150" dirty="0" smtClean="0">
                <a:ln w="11430"/>
                <a:solidFill>
                  <a:srgbClr val="F8F8F8"/>
                </a:solidFill>
              </a:rPr>
              <a:t>Балет –это грациозные, изящные и воздушные балерины</a:t>
            </a: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83667"/>
            <a:ext cx="835292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Немаловажную роль в балете играет жест и поза. Они должны быть выразительны и точны.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Как этого добиться в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рисунке?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(детям раздаются листы с недорисованными балеринами в разных позах)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Дорисуйте вторую половину балерины.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wo-Ballet-Danc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99992" cy="3056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4068953" cy="3024336"/>
          </a:xfrm>
          <a:prstGeom prst="rect">
            <a:avLst/>
          </a:prstGeom>
        </p:spPr>
      </p:pic>
      <p:pic>
        <p:nvPicPr>
          <p:cNvPr id="9" name="Рисунок 8" descr="964520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79966"/>
            <a:ext cx="3600400" cy="3269352"/>
          </a:xfrm>
          <a:prstGeom prst="rect">
            <a:avLst/>
          </a:prstGeom>
        </p:spPr>
      </p:pic>
      <p:pic>
        <p:nvPicPr>
          <p:cNvPr id="10" name="Рисунок 9" descr="impressionism-ballet-rehearsal-on-the-set-degas-1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4968552" cy="331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Послушай стихотворение, попробуй описать, что ты увидел ( цвет, движения)?</a:t>
            </a:r>
          </a:p>
          <a:p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…она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Одной ногой, касаясь пола,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Другою медленно кружит.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вдруг прыжок, и вдруг летит,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Летит, как пух от уст Эола.</a:t>
            </a:r>
          </a:p>
          <a:p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84638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Самостоятельная работа</a:t>
            </a:r>
          </a:p>
          <a:p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Представьте, что вы театральный художник, ваш режиссёр попросил вас создать программку к балету, на которой должна быть танцующая балерина в сияющих огнях сцены.</a:t>
            </a:r>
          </a:p>
          <a:p>
            <a:endParaRPr lang="ru-RU" sz="40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Подарите свою программку тому, кому вы хотите сделать приятное.</a:t>
            </a:r>
          </a:p>
          <a:p>
            <a:endParaRPr lang="ru-RU" sz="40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Текст надписи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201</Words>
  <Application>Microsoft Office PowerPoint</Application>
  <PresentationFormat>Экран (4:3)</PresentationFormat>
  <Paragraphs>35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14</cp:revision>
  <dcterms:created xsi:type="dcterms:W3CDTF">2015-04-19T09:35:39Z</dcterms:created>
  <dcterms:modified xsi:type="dcterms:W3CDTF">2015-04-19T12:37:36Z</dcterms:modified>
</cp:coreProperties>
</file>