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E5D47-77CE-4DD9-933B-FF7639B11201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55DC-462D-4FCA-9FF6-82AED9A46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9EC296-798C-40F6-83F9-2629D504545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395FC5-1D8B-4EDA-96CF-B0C9FD9D7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296-798C-40F6-83F9-2629D504545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95FC5-1D8B-4EDA-96CF-B0C9FD9D7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296-798C-40F6-83F9-2629D504545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95FC5-1D8B-4EDA-96CF-B0C9FD9D7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296-798C-40F6-83F9-2629D504545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95FC5-1D8B-4EDA-96CF-B0C9FD9D7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296-798C-40F6-83F9-2629D504545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95FC5-1D8B-4EDA-96CF-B0C9FD9D7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296-798C-40F6-83F9-2629D504545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95FC5-1D8B-4EDA-96CF-B0C9FD9D7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296-798C-40F6-83F9-2629D504545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95FC5-1D8B-4EDA-96CF-B0C9FD9D7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296-798C-40F6-83F9-2629D504545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95FC5-1D8B-4EDA-96CF-B0C9FD9D7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9EC296-798C-40F6-83F9-2629D504545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95FC5-1D8B-4EDA-96CF-B0C9FD9D7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9EC296-798C-40F6-83F9-2629D504545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395FC5-1D8B-4EDA-96CF-B0C9FD9D7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9EC296-798C-40F6-83F9-2629D504545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395FC5-1D8B-4EDA-96CF-B0C9FD9D7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9EC296-798C-40F6-83F9-2629D5045455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3395FC5-1D8B-4EDA-96CF-B0C9FD9D7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48577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Кружковая работа как один из элементов планируемых результатов по предмету «Музыка» (ФГОС):предметные результаты. Из опыта работы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5214950"/>
            <a:ext cx="6429420" cy="1643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sz="8000" dirty="0" smtClean="0">
                <a:solidFill>
                  <a:schemeClr val="bg1"/>
                </a:solidFill>
              </a:rPr>
              <a:t>Выполнила: учитель музыки</a:t>
            </a:r>
          </a:p>
          <a:p>
            <a:pPr algn="r"/>
            <a:r>
              <a:rPr lang="ru-RU" sz="8000" dirty="0" smtClean="0">
                <a:solidFill>
                  <a:schemeClr val="bg1"/>
                </a:solidFill>
              </a:rPr>
              <a:t>МБОУ СОШ № 10 им. А.К. </a:t>
            </a:r>
            <a:r>
              <a:rPr lang="ru-RU" sz="8000" dirty="0" err="1" smtClean="0">
                <a:solidFill>
                  <a:schemeClr val="bg1"/>
                </a:solidFill>
              </a:rPr>
              <a:t>Астрахова</a:t>
            </a:r>
            <a:r>
              <a:rPr lang="ru-RU" sz="800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ru-RU" sz="8000" dirty="0" smtClean="0">
                <a:solidFill>
                  <a:schemeClr val="bg1"/>
                </a:solidFill>
              </a:rPr>
              <a:t>Абрамова Н.А</a:t>
            </a:r>
            <a:r>
              <a:rPr lang="ru-RU" sz="5100" dirty="0" smtClean="0"/>
              <a:t>.</a:t>
            </a:r>
            <a:endParaRPr lang="ru-RU" sz="51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C:\Documents and Settings\Admin\Рабочий стол\IMG_146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85728"/>
            <a:ext cx="8572561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</a:rPr>
              <a:t>«Духовное единство народа и объединяющие нас моральные ценности- это такой же важный фактор развития как политическая и экономическая стабильность...»    В.В.Путин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Verdana" pitchFamily="34" charset="0"/>
                <a:cs typeface="Verdana" pitchFamily="34" charset="0"/>
              </a:rPr>
              <a:t>Предметные результаты</a:t>
            </a:r>
            <a:r>
              <a:rPr lang="ru-RU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-</a:t>
            </a:r>
            <a:r>
              <a:rPr lang="ru-RU" sz="3100" b="1" dirty="0" err="1" smtClean="0">
                <a:solidFill>
                  <a:schemeClr val="bg1"/>
                </a:solidFill>
              </a:rPr>
              <a:t>сформированность</a:t>
            </a:r>
            <a:r>
              <a:rPr lang="ru-RU" sz="3100" b="1" dirty="0" smtClean="0">
                <a:solidFill>
                  <a:schemeClr val="bg1"/>
                </a:solidFill>
              </a:rPr>
              <a:t> </a:t>
            </a:r>
            <a:r>
              <a:rPr lang="ru-RU" sz="3100" dirty="0" smtClean="0">
                <a:solidFill>
                  <a:schemeClr val="bg1"/>
                </a:solidFill>
              </a:rPr>
              <a:t>основ музыкальной культуры школьника как неотъемлемой части его общей культуры;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-</a:t>
            </a:r>
            <a:r>
              <a:rPr lang="ru-RU" sz="3100" b="1" dirty="0" smtClean="0">
                <a:solidFill>
                  <a:schemeClr val="bg1"/>
                </a:solidFill>
              </a:rPr>
              <a:t>развитие</a:t>
            </a:r>
            <a:r>
              <a:rPr lang="ru-RU" sz="3100" dirty="0" smtClean="0">
                <a:solidFill>
                  <a:schemeClr val="bg1"/>
                </a:solidFill>
              </a:rPr>
              <a:t> общих музыкальных способностей школьников, а также образного и ассоциативного мышления, фантазии и творческого воображения;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ru-RU" sz="3100" dirty="0" smtClean="0">
                <a:solidFill>
                  <a:schemeClr val="bg1"/>
                </a:solidFill>
              </a:rPr>
              <a:t>-</a:t>
            </a:r>
            <a:r>
              <a:rPr lang="ru-RU" sz="3100" b="1" dirty="0" smtClean="0">
                <a:solidFill>
                  <a:schemeClr val="bg1"/>
                </a:solidFill>
              </a:rPr>
              <a:t>умение воплощать </a:t>
            </a:r>
            <a:r>
              <a:rPr lang="ru-RU" sz="3100" dirty="0" smtClean="0">
                <a:solidFill>
                  <a:schemeClr val="bg1"/>
                </a:solidFill>
              </a:rPr>
              <a:t>музыкальные образы при создании театрализованных и музыкально-пластических композиций, исполнение вокально-хоровых произведений</a:t>
            </a:r>
            <a:endParaRPr lang="ru-RU" sz="3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2">
              <a:lumMod val="5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chemeClr val="bg1"/>
                </a:solidFill>
                <a:latin typeface="Segoe Script" pitchFamily="34" charset="0"/>
              </a:rPr>
              <a:t>Формирование предметных </a:t>
            </a:r>
            <a:r>
              <a:rPr lang="ru-RU" b="1" i="1" dirty="0" smtClean="0">
                <a:solidFill>
                  <a:schemeClr val="bg1"/>
                </a:solidFill>
                <a:latin typeface="Segoe Script" pitchFamily="34" charset="0"/>
                <a:cs typeface="Aharoni" pitchFamily="2" charset="-79"/>
              </a:rPr>
              <a:t>результатов</a:t>
            </a:r>
            <a:r>
              <a:rPr lang="ru-RU" b="1" i="1" dirty="0" smtClean="0">
                <a:solidFill>
                  <a:schemeClr val="bg1"/>
                </a:solidFill>
                <a:latin typeface="Segoe Script" pitchFamily="34" charset="0"/>
              </a:rPr>
              <a:t>:</a:t>
            </a:r>
            <a:r>
              <a:rPr lang="ru-RU" b="1" i="1" dirty="0" smtClean="0">
                <a:latin typeface="Segoe Script" pitchFamily="34" charset="0"/>
              </a:rPr>
              <a:t/>
            </a:r>
            <a:br>
              <a:rPr lang="ru-RU" b="1" i="1" dirty="0" smtClean="0">
                <a:latin typeface="Segoe Script" pitchFamily="34" charset="0"/>
              </a:rPr>
            </a:br>
            <a:r>
              <a:rPr lang="ru-RU" b="1" i="1" dirty="0" smtClean="0">
                <a:latin typeface="Segoe Script" pitchFamily="34" charset="0"/>
              </a:rPr>
              <a:t/>
            </a:r>
            <a:br>
              <a:rPr lang="ru-RU" b="1" i="1" dirty="0" smtClean="0">
                <a:latin typeface="Segoe Script" pitchFamily="34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+mn-lt"/>
              </a:rPr>
              <a:t>1.Просмотр своих выступлений.</a:t>
            </a:r>
            <a:br>
              <a:rPr lang="ru-RU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b="1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+mn-lt"/>
              </a:rPr>
            </a:br>
            <a:r>
              <a:rPr lang="ru-RU" b="1" i="1" dirty="0" smtClean="0">
                <a:solidFill>
                  <a:schemeClr val="bg1"/>
                </a:solidFill>
                <a:latin typeface="+mn-lt"/>
              </a:rPr>
              <a:t>2.Формирование (моделирование) певческого эталона.</a:t>
            </a:r>
            <a:r>
              <a:rPr lang="ru-RU" b="1" i="1" dirty="0" smtClean="0">
                <a:solidFill>
                  <a:schemeClr val="bg1"/>
                </a:solidFill>
                <a:latin typeface="Segoe Script" pitchFamily="34" charset="0"/>
              </a:rPr>
              <a:t/>
            </a:r>
            <a:br>
              <a:rPr lang="ru-RU" b="1" i="1" dirty="0" smtClean="0">
                <a:solidFill>
                  <a:schemeClr val="bg1"/>
                </a:solidFill>
                <a:latin typeface="Segoe Script" pitchFamily="34" charset="0"/>
              </a:rPr>
            </a:br>
            <a:r>
              <a:rPr lang="ru-RU" b="1" i="1" dirty="0" smtClean="0">
                <a:latin typeface="Segoe Script" pitchFamily="34" charset="0"/>
              </a:rPr>
              <a:t/>
            </a:r>
            <a:br>
              <a:rPr lang="ru-RU" b="1" i="1" dirty="0" smtClean="0">
                <a:latin typeface="Segoe Script" pitchFamily="34" charset="0"/>
              </a:rPr>
            </a:br>
            <a:endParaRPr lang="ru-RU" b="1" i="1" dirty="0">
              <a:latin typeface="Segoe Script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Моделирование певческого эталона у учащихся в процессе хоровой деятельности</a:t>
            </a:r>
            <a:endParaRPr lang="ru-RU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901014" cy="2143140"/>
          </a:xfrm>
        </p:spPr>
        <p:txBody>
          <a:bodyPr>
            <a:normAutofit/>
          </a:bodyPr>
          <a:lstStyle/>
          <a:p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" y="71415"/>
          <a:ext cx="9144000" cy="678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94502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Низкий регистр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Высокий регистр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8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Музыкальный образ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 зависимости от содержания вокального произведения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 зависимости от содержания вокального произведения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36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Тембр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Мягкий, бархатный, густой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Светлый, легкий, полетный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8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Динамика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Тихо, громко, очень тихо, очень громко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Тихо, громко, очень тихо, очень громко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8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Темп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Умеренный, быстрый, медленный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Умеренный, быстрый, медленный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88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Жанр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Народная, эстрадная, колыбельная, романс, авторская, гимн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Народная, эстрадная, колыбельная, романс, авторская, гимн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Результат </a:t>
            </a:r>
            <a:r>
              <a:rPr lang="ru-RU" dirty="0" err="1" smtClean="0">
                <a:latin typeface="Arial Narrow" pitchFamily="34" charset="0"/>
              </a:rPr>
              <a:t>сформированности</a:t>
            </a:r>
            <a:r>
              <a:rPr lang="ru-RU" dirty="0" smtClean="0">
                <a:latin typeface="Arial Narrow" pitchFamily="34" charset="0"/>
              </a:rPr>
              <a:t> мотивационной направленности на продуктивную музыкально-творческую деятельность!!!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428628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C:\Documents and Settings\Admin\Рабочий стол\IMG_14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8072494" cy="529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C:\Documents and Settings\Admin\Рабочий стол\IMG_15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785794"/>
            <a:ext cx="828680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</TotalTime>
  <Words>169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Кружковая работа как один из элементов планируемых результатов по предмету «Музыка» (ФГОС):предметные результаты. Из опыта работы</vt:lpstr>
      <vt:lpstr>«Духовное единство народа и объединяющие нас моральные ценности- это такой же важный фактор развития как политическая и экономическая стабильность...»    В.В.Путин</vt:lpstr>
      <vt:lpstr>Предметные результаты: -сформированность основ музыкальной культуры школьника как неотъемлемой части его общей культуры; -развитие общих музыкальных способностей школьников, а также образного и ассоциативного мышления, фантазии и творческого воображения; -умение воплощать музыкальные образы при создании театрализованных и музыкально-пластических композиций, исполнение вокально-хоровых произведений</vt:lpstr>
      <vt:lpstr>Формирование предметных результатов:  1.Просмотр своих выступлений.  2.Формирование (моделирование) певческого эталона.  </vt:lpstr>
      <vt:lpstr>Моделирование певческого эталона у учащихся в процессе хоровой деятельности</vt:lpstr>
      <vt:lpstr>.  </vt:lpstr>
      <vt:lpstr>Результат сформированности мотивационной направленности на продуктивную музыкально-творческую деятельность!!!</vt:lpstr>
      <vt:lpstr>Слайд 8</vt:lpstr>
      <vt:lpstr>Слайд 9</vt:lpstr>
      <vt:lpstr>Слайд 10</vt:lpstr>
      <vt:lpstr>Слайд 11</vt:lpstr>
      <vt:lpstr>     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Кружковая работа как один из элементов планируемых результатов по предмету «Музыка» (ФГОС):предметные результаты. Из опыта работы</dc:title>
  <dc:creator>1</dc:creator>
  <cp:lastModifiedBy>1</cp:lastModifiedBy>
  <cp:revision>13</cp:revision>
  <dcterms:created xsi:type="dcterms:W3CDTF">2014-10-29T15:05:35Z</dcterms:created>
  <dcterms:modified xsi:type="dcterms:W3CDTF">2014-10-31T08:50:04Z</dcterms:modified>
</cp:coreProperties>
</file>