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ile.mobilmusic.ru/a0/49/a2/91426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852936"/>
            <a:ext cx="1944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http://file.mobilmusic.ru/65/81/9e/10684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4" y="2564904"/>
            <a:ext cx="1404876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6" descr="http://4put.ru/pictures/max/623/1915243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129" y="2564904"/>
            <a:ext cx="290160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0" name="Picture 8" descr="http://www.podari-otkritku.ru/wp-content/uploads/2013/05/summer_animation_11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59835" y="5013176"/>
            <a:ext cx="20339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237626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n w="38100">
                  <a:solidFill>
                    <a:srgbClr val="0070C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Пётр </a:t>
            </a:r>
            <a:r>
              <a:rPr lang="ru-RU" sz="4000" b="1" i="1" dirty="0" err="1" smtClean="0">
                <a:ln w="38100">
                  <a:solidFill>
                    <a:srgbClr val="0070C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ильич</a:t>
            </a:r>
            <a:r>
              <a:rPr lang="ru-RU" sz="4000" b="1" i="1" dirty="0" smtClean="0">
                <a:ln w="38100">
                  <a:solidFill>
                    <a:srgbClr val="0070C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4000" b="1" i="1" dirty="0" err="1" smtClean="0">
                <a:ln w="38100">
                  <a:solidFill>
                    <a:srgbClr val="0070C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чайковский</a:t>
            </a:r>
            <a:r>
              <a:rPr lang="ru-RU" sz="4000" b="1" i="1" dirty="0" smtClean="0">
                <a:ln w="38100">
                  <a:solidFill>
                    <a:srgbClr val="0070C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.</a:t>
            </a:r>
            <a:br>
              <a:rPr lang="ru-RU" sz="4000" b="1" i="1" dirty="0" smtClean="0">
                <a:ln w="38100">
                  <a:solidFill>
                    <a:srgbClr val="0070C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4400" b="1" i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Фортепианный цикл</a:t>
            </a:r>
            <a:br>
              <a:rPr lang="ru-RU" sz="4400" b="1" i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4400" b="1" i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«Времена года».</a:t>
            </a:r>
            <a:endParaRPr lang="ru-RU" sz="4400" b="1" i="1" dirty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язной\Desktop\картинки\времена года\чайков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</TotalTime>
  <Words>4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Трек</vt:lpstr>
      <vt:lpstr>Пётр ильич чайковский. Фортепианный цикл «Времена года».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связной</cp:lastModifiedBy>
  <cp:revision>8</cp:revision>
  <dcterms:modified xsi:type="dcterms:W3CDTF">2015-11-04T03:41:18Z</dcterms:modified>
</cp:coreProperties>
</file>