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09-578E-4777-AC97-872A1EB20BDB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39CB-D821-46A0-9470-B51B43643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09-578E-4777-AC97-872A1EB20BDB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39CB-D821-46A0-9470-B51B43643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09-578E-4777-AC97-872A1EB20BDB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39CB-D821-46A0-9470-B51B43643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09-578E-4777-AC97-872A1EB20BDB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39CB-D821-46A0-9470-B51B43643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09-578E-4777-AC97-872A1EB20BDB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39CB-D821-46A0-9470-B51B43643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09-578E-4777-AC97-872A1EB20BDB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39CB-D821-46A0-9470-B51B43643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09-578E-4777-AC97-872A1EB20BDB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39CB-D821-46A0-9470-B51B43643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09-578E-4777-AC97-872A1EB20BDB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39CB-D821-46A0-9470-B51B43643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09-578E-4777-AC97-872A1EB20BDB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39CB-D821-46A0-9470-B51B43643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09-578E-4777-AC97-872A1EB20BDB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39CB-D821-46A0-9470-B51B43643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E09-578E-4777-AC97-872A1EB20BDB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CE39CB-D821-46A0-9470-B51B43643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5CEE09-578E-4777-AC97-872A1EB20BDB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CE39CB-D821-46A0-9470-B51B436432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0"/>
            <a:ext cx="4857752" cy="6286520"/>
          </a:xfrm>
        </p:spPr>
        <p:txBody>
          <a:bodyPr>
            <a:normAutofit/>
          </a:bodyPr>
          <a:lstStyle/>
          <a:p>
            <a:r>
              <a:rPr lang="ru-RU" i="1" dirty="0" smtClean="0"/>
              <a:t>Николай         Александрович          львов.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642918"/>
            <a:ext cx="3214710" cy="55721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ile:Levickij Lvov 1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3796639" cy="45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465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Память о Львове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572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13 июня 2004 года в центре города Торжка был установлен памятник Н. А. Львову, созданный по инициативе и силами фонда им. Львова совместно с администрацией города Торжка. Проект памятника выполнил архитектор В. П. </a:t>
            </a:r>
            <a:r>
              <a:rPr lang="ru-RU" dirty="0" err="1"/>
              <a:t>Городович</a:t>
            </a:r>
            <a:r>
              <a:rPr lang="ru-RU" dirty="0"/>
              <a:t>, а бюст архитектора создал скульптор Ю. П. Карпенко[5].</a:t>
            </a:r>
          </a:p>
          <a:p>
            <a:r>
              <a:rPr lang="ru-RU" dirty="0"/>
              <a:t>C 2003 года имя Н. А. Львова носит Тверское училище культуры[6].</a:t>
            </a:r>
          </a:p>
          <a:p>
            <a:r>
              <a:rPr lang="ru-RU" dirty="0"/>
              <a:t>Валентин Пикуль написал историческую миниатюру о Н. А. Львове под названием «Досуги любителя муз».</a:t>
            </a:r>
          </a:p>
        </p:txBody>
      </p:sp>
    </p:spTree>
    <p:extLst>
      <p:ext uri="{BB962C8B-B14F-4D97-AF65-F5344CB8AC3E}">
        <p14:creationId xmlns:p14="http://schemas.microsoft.com/office/powerpoint/2010/main" xmlns="" val="307836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Основные постройки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Невские ворота Петропавловской крепости(1784—1787), Церковь св. Ильи Пророка на Пороховых, Свято-Троицкая церковь («Кулич и Пасха</a:t>
            </a:r>
            <a:r>
              <a:rPr lang="ru-RU" dirty="0" smtClean="0"/>
              <a:t>») Императрица</a:t>
            </a:r>
            <a:r>
              <a:rPr lang="en-US" dirty="0" smtClean="0"/>
              <a:t> </a:t>
            </a:r>
            <a:r>
              <a:rPr lang="ru-RU" dirty="0" smtClean="0"/>
              <a:t>  Екатерина  </a:t>
            </a:r>
            <a:r>
              <a:rPr lang="en-US" dirty="0" smtClean="0"/>
              <a:t>II  </a:t>
            </a:r>
            <a:r>
              <a:rPr lang="ru-RU" dirty="0" smtClean="0"/>
              <a:t> наградила  Н.А.Львова орденом  св</a:t>
            </a:r>
            <a:r>
              <a:rPr lang="ru-RU" dirty="0" smtClean="0"/>
              <a:t>. Владимира  3 степени и перстнем в  2000 рублей</a:t>
            </a:r>
            <a:r>
              <a:rPr lang="ru-RU" dirty="0" smtClean="0"/>
              <a:t> .</a:t>
            </a:r>
            <a:r>
              <a:rPr lang="en-US" smtClean="0"/>
              <a:t>   </a:t>
            </a:r>
            <a:r>
              <a:rPr lang="ru-RU" smtClean="0"/>
              <a:t> </a:t>
            </a:r>
            <a:r>
              <a:rPr lang="ru-RU" dirty="0" smtClean="0"/>
              <a:t>Н.А.Львов был </a:t>
            </a:r>
            <a:r>
              <a:rPr lang="en-US" dirty="0" smtClean="0"/>
              <a:t>   </a:t>
            </a:r>
            <a:r>
              <a:rPr lang="ru-RU" dirty="0" smtClean="0"/>
              <a:t> погребен в с.  Никольское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535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7643866" cy="1893398"/>
          </a:xfrm>
        </p:spPr>
        <p:txBody>
          <a:bodyPr/>
          <a:lstStyle/>
          <a:p>
            <a:r>
              <a:rPr lang="ru-RU" sz="6000" dirty="0" smtClean="0"/>
              <a:t>       СЕМЬЯ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dirty="0" smtClean="0"/>
              <a:t> </a:t>
            </a:r>
            <a:endParaRPr lang="ru-RU" sz="5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1500174"/>
            <a:ext cx="8318728" cy="5357826"/>
          </a:xfrm>
        </p:spPr>
        <p:txBody>
          <a:bodyPr>
            <a:normAutofit/>
          </a:bodyPr>
          <a:lstStyle/>
          <a:p>
            <a:r>
              <a:rPr lang="ru-RU" sz="3200" dirty="0"/>
              <a:t>Принадлежал к старинному дворянскому роду. Сын небогатого тверского помещика Александра Петровича Львова и Прасковьи Фёдоровны, урождённой Хрипуновой. Прадед художника Василия Дмитриевича Поленова. В 1779 г. тайно обвенчался с Марией Алексеевной Дьяковой, чьи родные сёстры были замужем за поэтами Державиным и Капнистом.</a:t>
            </a:r>
          </a:p>
        </p:txBody>
      </p:sp>
    </p:spTree>
    <p:extLst>
      <p:ext uri="{BB962C8B-B14F-4D97-AF65-F5344CB8AC3E}">
        <p14:creationId xmlns:p14="http://schemas.microsoft.com/office/powerpoint/2010/main" xmlns="" val="78103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352" y="500042"/>
            <a:ext cx="7470672" cy="1071570"/>
          </a:xfrm>
        </p:spPr>
        <p:txBody>
          <a:bodyPr/>
          <a:lstStyle/>
          <a:p>
            <a:r>
              <a:rPr lang="ru-RU" dirty="0" smtClean="0"/>
              <a:t>          БИОГРАФИЯ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785926"/>
            <a:ext cx="7794188" cy="4667410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В 1769 Львов поступил в Преображенский полк. Много занимался самообразованием. В школе Бибикова (Измайловский полк) создал кружок «Четырех разумных </a:t>
            </a:r>
            <a:r>
              <a:rPr lang="en-US" sz="2800" dirty="0" smtClean="0"/>
              <a:t> </a:t>
            </a:r>
            <a:r>
              <a:rPr lang="ru-RU" sz="2800" dirty="0" err="1" smtClean="0"/>
              <a:t>общников</a:t>
            </a:r>
            <a:r>
              <a:rPr lang="ru-RU" sz="2800" dirty="0"/>
              <a:t>», куда вошли Н. Осипов, Н. и П. Ермолаевы. С конца 1770 вокруг Львова сложился круг людей, объединённых общностью взглядов, творческих поисков, жизненных позиций. Помимо свояков Державина и Капниста, к нему принадлежали И. И. Хемницер, Д. Г. Левицкий, В. Л. </a:t>
            </a:r>
            <a:r>
              <a:rPr lang="ru-RU" sz="2800" dirty="0" err="1"/>
              <a:t>Боровиковский</a:t>
            </a:r>
            <a:r>
              <a:rPr lang="ru-RU" sz="2800" dirty="0"/>
              <a:t> </a:t>
            </a:r>
            <a:r>
              <a:rPr lang="en-US" sz="2800" dirty="0" smtClean="0"/>
              <a:t> </a:t>
            </a:r>
            <a:r>
              <a:rPr lang="ru-RU" sz="2800" dirty="0" smtClean="0"/>
              <a:t>и</a:t>
            </a:r>
            <a:r>
              <a:rPr lang="ru-RU" sz="2800" dirty="0"/>
              <a:t> </a:t>
            </a:r>
            <a:r>
              <a:rPr lang="en-US" sz="2800" dirty="0" smtClean="0"/>
              <a:t> </a:t>
            </a:r>
            <a:r>
              <a:rPr lang="ru-RU" sz="2800" dirty="0" smtClean="0"/>
              <a:t>Е</a:t>
            </a:r>
            <a:r>
              <a:rPr lang="ru-RU" sz="2800" dirty="0"/>
              <a:t>. И. Фомин.</a:t>
            </a:r>
          </a:p>
        </p:txBody>
      </p:sp>
    </p:spTree>
    <p:extLst>
      <p:ext uri="{BB962C8B-B14F-4D97-AF65-F5344CB8AC3E}">
        <p14:creationId xmlns:p14="http://schemas.microsoft.com/office/powerpoint/2010/main" xmlns="" val="52512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642918"/>
            <a:ext cx="5426106" cy="592935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Н. А.  Львов</a:t>
            </a:r>
            <a:r>
              <a:rPr lang="ru-RU" b="1" dirty="0"/>
              <a:t> </a:t>
            </a:r>
            <a:r>
              <a:rPr lang="ru-RU" dirty="0" smtClean="0"/>
              <a:t>-  один   из </a:t>
            </a:r>
            <a:r>
              <a:rPr lang="ru-RU" dirty="0"/>
              <a:t>эрудированных и остроумных людей своего времени, занимался архитектурой, </a:t>
            </a:r>
            <a:r>
              <a:rPr lang="en-US" smtClean="0"/>
              <a:t>       </a:t>
            </a:r>
            <a:r>
              <a:rPr lang="ru-RU" smtClean="0"/>
              <a:t>археологией</a:t>
            </a:r>
            <a:r>
              <a:rPr lang="ru-RU" dirty="0"/>
              <a:t>, химией, геологией</a:t>
            </a:r>
            <a:r>
              <a:rPr lang="ru-RU" dirty="0" smtClean="0"/>
              <a:t>, механикой</a:t>
            </a:r>
            <a:r>
              <a:rPr lang="ru-RU" dirty="0"/>
              <a:t>, собирал народные песни, создал стихотворный перевод Анакреонтовых песен, был талантливым гравёром и рисовальщиком. В </a:t>
            </a:r>
            <a:r>
              <a:rPr lang="ru-RU" dirty="0" smtClean="0"/>
              <a:t>1783</a:t>
            </a:r>
            <a:r>
              <a:rPr lang="ru-RU" dirty="0"/>
              <a:t> Львов был избран в Российскую Академию, с 1785 был почётным членом Академии художеств.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637850"/>
            <a:ext cx="3563906" cy="53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462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8215370" cy="857256"/>
          </a:xfrm>
        </p:spPr>
        <p:txBody>
          <a:bodyPr/>
          <a:lstStyle/>
          <a:p>
            <a:r>
              <a:rPr lang="ru-RU" dirty="0" smtClean="0"/>
              <a:t>Постройки  Н.Львова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85992"/>
            <a:ext cx="8115328" cy="4038608"/>
          </a:xfrm>
        </p:spPr>
        <p:txBody>
          <a:bodyPr/>
          <a:lstStyle/>
          <a:p>
            <a:r>
              <a:rPr lang="ru-RU" dirty="0"/>
              <a:t>Как </a:t>
            </a:r>
            <a:r>
              <a:rPr lang="ru-RU" dirty="0" smtClean="0"/>
              <a:t>  архитектор </a:t>
            </a:r>
            <a:r>
              <a:rPr lang="ru-RU" dirty="0"/>
              <a:t>Львов известен своими постройками в Петербурге и окрестностях; как автор соборов — Борисоглебского в Торжке (1785-96) и святого Иосифа в Могилёве (сооруженного в память встречи Екатерины II с императором Иосифом II), усадебных комплексов в Тверской[3], Новгородской и Московской губерниях.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314946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357562"/>
            <a:ext cx="4869438" cy="314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85794"/>
            <a:ext cx="4264602" cy="289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7685">
            <a:off x="129346" y="162045"/>
            <a:ext cx="47371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263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938962"/>
          </a:xfrm>
        </p:spPr>
        <p:txBody>
          <a:bodyPr/>
          <a:lstStyle/>
          <a:p>
            <a:r>
              <a:rPr lang="ru-RU" dirty="0" smtClean="0"/>
              <a:t>Архитектурное 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архитектурном творчестве был приверженцем античной классики и итальянского архитектора XVI в. А. </a:t>
            </a:r>
            <a:r>
              <a:rPr lang="ru-RU" dirty="0" err="1"/>
              <a:t>Палладио</a:t>
            </a:r>
            <a:r>
              <a:rPr lang="ru-RU" dirty="0"/>
              <a:t> (перевёл и издал трактат «Четыре книги Палладиевой архитектуры»). Талант Львова-конструктора проявился в поисках новых строительных материалов, разработке способов землебитного строения, отопления и вентиляции зданий. Разнообразие интересов Львова нашло отражение и в тематике его книг: от трудов о печах и каминах и об употреблении земляного угля до «Летописца великого русского» и известного сборника «Собрание русских народных песен с их голосами» (1790), которому автор предпослал свой тракт</a:t>
            </a:r>
          </a:p>
        </p:txBody>
      </p:sp>
    </p:spTree>
    <p:extLst>
      <p:ext uri="{BB962C8B-B14F-4D97-AF65-F5344CB8AC3E}">
        <p14:creationId xmlns:p14="http://schemas.microsoft.com/office/powerpoint/2010/main" xmlns="" val="70551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867524"/>
          </a:xfrm>
        </p:spPr>
        <p:txBody>
          <a:bodyPr/>
          <a:lstStyle/>
          <a:p>
            <a:r>
              <a:rPr lang="ru-RU" dirty="0" smtClean="0"/>
              <a:t>О русском  народном пении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7819802" cy="5085184"/>
          </a:xfrm>
        </p:spPr>
        <p:txBody>
          <a:bodyPr>
            <a:normAutofit/>
          </a:bodyPr>
          <a:lstStyle/>
          <a:p>
            <a:r>
              <a:rPr lang="ru-RU" dirty="0" smtClean="0"/>
              <a:t>«Большой </a:t>
            </a:r>
            <a:r>
              <a:rPr lang="ru-RU" dirty="0"/>
              <a:t>интерес он проявлял к проблеме народности, что нашло отражение в его либретто к комической опере Е. И. Фомина «Ямщики на подставе» («Игрище невзначай») (1787). Львов являлся одним из основоположников пейзажного стиля в русском садоводстве.</a:t>
            </a:r>
          </a:p>
          <a:p>
            <a:r>
              <a:rPr lang="ru-RU" dirty="0"/>
              <a:t>Великолепный рисовальщик, он создал проект звезды и знаков ордена Владимира, новых знаков ордена Анны. Предполагал выпустить «Словарь художников и художеств», но этот труд не был издан, а рукопись — утрачена.</a:t>
            </a:r>
          </a:p>
        </p:txBody>
      </p:sp>
    </p:spTree>
    <p:extLst>
      <p:ext uri="{BB962C8B-B14F-4D97-AF65-F5344CB8AC3E}">
        <p14:creationId xmlns:p14="http://schemas.microsoft.com/office/powerpoint/2010/main" xmlns="" val="393994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Литературное 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428736"/>
            <a:ext cx="4929222" cy="514353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Нашёл и опубликовал с предисловием две летописи Древней Руси: «Летописец русский от пришествия </a:t>
            </a:r>
            <a:r>
              <a:rPr lang="ru-RU" dirty="0" err="1"/>
              <a:t>Рурика</a:t>
            </a:r>
            <a:r>
              <a:rPr lang="ru-RU" dirty="0"/>
              <a:t> до кончины Иоанна Васильевича» (1792) и «Подробную летопись от начала России до Полтавской Баталии» (1798—1799).</a:t>
            </a:r>
          </a:p>
          <a:p>
            <a:r>
              <a:rPr lang="ru-RU" dirty="0"/>
              <a:t>В 1795 г. Львов опубликовал свою работу по отоплению и вентиляции «Русская </a:t>
            </a:r>
            <a:r>
              <a:rPr lang="ru-RU" dirty="0" err="1"/>
              <a:t>пиростатика</a:t>
            </a:r>
            <a:r>
              <a:rPr lang="ru-RU" dirty="0"/>
              <a:t>, или употребление испытанных каминов и печей», где описываются испытанные и некоторые изобретённые им усовершенствования отопительных приборов. В 1799 была опубликована вторая часть, где была предложена конструкция калориферной печи. Изданию третьей помешала смерть Львова[4].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323" y="1678816"/>
            <a:ext cx="4045677" cy="489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391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490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Николай         Александрович          львов. </vt:lpstr>
      <vt:lpstr>       СЕМЬЯ  </vt:lpstr>
      <vt:lpstr>          БИОГРАФИЯ</vt:lpstr>
      <vt:lpstr>Слайд 4</vt:lpstr>
      <vt:lpstr>Постройки  Н.Львова</vt:lpstr>
      <vt:lpstr>Слайд 6</vt:lpstr>
      <vt:lpstr>Архитектурное творчество</vt:lpstr>
      <vt:lpstr>О русском  народном пении</vt:lpstr>
      <vt:lpstr>Литературное творчество</vt:lpstr>
      <vt:lpstr>    Память о Львове</vt:lpstr>
      <vt:lpstr>    Основные постройки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        Александрович          львов.</dc:title>
  <dc:creator>Калашников Никита Сергеевич</dc:creator>
  <cp:lastModifiedBy>Admin</cp:lastModifiedBy>
  <cp:revision>15</cp:revision>
  <dcterms:created xsi:type="dcterms:W3CDTF">2013-09-08T13:17:53Z</dcterms:created>
  <dcterms:modified xsi:type="dcterms:W3CDTF">2015-11-08T19:32:37Z</dcterms:modified>
</cp:coreProperties>
</file>