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57686" y="928670"/>
            <a:ext cx="4129062" cy="364333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П.И.Чайковский – </a:t>
            </a:r>
            <a: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фортепианный цикл «Времена года».</a:t>
            </a:r>
            <a:br>
              <a:rPr lang="ru-RU" sz="2800" b="1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Arial Black" pitchFamily="34" charset="0"/>
              </a:rPr>
              <a:t>«</a:t>
            </a:r>
            <a:r>
              <a:rPr lang="ru-RU" sz="2000" b="1" i="1" dirty="0" smtClean="0">
                <a:solidFill>
                  <a:srgbClr val="002060"/>
                </a:solidFill>
                <a:latin typeface="Arial Black" pitchFamily="34" charset="0"/>
              </a:rPr>
              <a:t>Петр Ильич, как редко кто, любил жизнь…Каждый день имел для него значительность и прощаться с ним было грустно при мысли, что от всего пережитого не останется никакого следа»</a:t>
            </a:r>
            <a:br>
              <a:rPr lang="ru-RU" sz="2000" b="1" i="1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2000" b="1" i="1" dirty="0" smtClean="0">
                <a:solidFill>
                  <a:srgbClr val="002060"/>
                </a:solidFill>
                <a:latin typeface="Arial Black" pitchFamily="34" charset="0"/>
              </a:rPr>
              <a:t>		</a:t>
            </a:r>
            <a:r>
              <a:rPr lang="ru-RU" sz="1400" b="1" i="1" dirty="0" smtClean="0">
                <a:solidFill>
                  <a:srgbClr val="002060"/>
                </a:solidFill>
                <a:latin typeface="Arial Black" pitchFamily="34" charset="0"/>
              </a:rPr>
              <a:t>Брат П.И.Чайковского 		М.И.Чайковский.</a:t>
            </a:r>
            <a:endParaRPr lang="ru-RU" b="1" i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714356"/>
            <a:ext cx="2771772" cy="492444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катя\Рабочий стол\Марченко М.А. времена года\Tchaikovsk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642918"/>
            <a:ext cx="3071834" cy="4929222"/>
          </a:xfrm>
          <a:prstGeom prst="rect">
            <a:avLst/>
          </a:prstGeom>
          <a:noFill/>
        </p:spPr>
      </p:pic>
      <p:pic>
        <p:nvPicPr>
          <p:cNvPr id="16386" name="Picture 2" descr="C:\Users\связной\Desktop\картинки\времена года\чайковски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387" name="Picture 3" descr="C:\Users\связной\Desktop\картинки\времена года\описани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вязной\Desktop\картинки\времена года\мировая литерату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1571612"/>
            <a:ext cx="4705352" cy="385765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  <a:latin typeface="Arial Black" pitchFamily="34" charset="0"/>
              </a:rPr>
              <a:t>фортепиано - </a:t>
            </a:r>
            <a:r>
              <a:rPr lang="ru-RU" sz="2400" b="1" i="1" dirty="0" smtClean="0">
                <a:solidFill>
                  <a:srgbClr val="0070C0"/>
                </a:solidFill>
                <a:latin typeface="Arial Black" pitchFamily="34" charset="0"/>
              </a:rPr>
              <a:t>клавишный музыкальный инструмент. В переводе с итальянского: форте – громко, пиано – тихо.</a:t>
            </a:r>
            <a:endParaRPr lang="ru-RU" sz="3200" b="1" i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18" name="Содержимое 17" descr="Рояль Чайковских - кликните по картинке!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357298"/>
            <a:ext cx="357190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27</Words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П.И.Чайковский – фортепианный цикл «Времена года». «Петр Ильич, как редко кто, любил жизнь…Каждый день имел для него значительность и прощаться с ним было грустно при мысли, что от всего пережитого не останется никакого следа»   Брат П.И.Чайковского   М.И.Чайковский.</vt:lpstr>
      <vt:lpstr>Слайд 2</vt:lpstr>
      <vt:lpstr>фортепиано - клавишный музыкальный инструмент. В переводе с итальянского: форте – громко, пиано – тихо.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П.И.Чайковский – фортепианный цикл «Времена года». «Петр Ильич, как редко кто, любил жизнь…Каждый день имел для него значительность и прощаться с ним было грустно при мысли, что от всего пережитого не останется никакого следа»   Брат П.И.Чайковского   М.И.Чайковский.</dc:title>
  <cp:lastModifiedBy>admin</cp:lastModifiedBy>
  <cp:revision>1</cp:revision>
  <dcterms:modified xsi:type="dcterms:W3CDTF">2015-11-02T06:20:51Z</dcterms:modified>
</cp:coreProperties>
</file>