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nix-trade.net/forum/uploads/post-3-113422694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124744"/>
            <a:ext cx="4205286" cy="487602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sz="2800" b="1" i="1" dirty="0" smtClean="0"/>
              <a:t>«</a:t>
            </a:r>
            <a:r>
              <a:rPr lang="ru-RU" sz="2800" b="1" i="1" dirty="0" smtClean="0">
                <a:latin typeface="Arial Black" pitchFamily="34" charset="0"/>
              </a:rPr>
              <a:t>не гляди же с тоской на дорогу</a:t>
            </a:r>
            <a:br>
              <a:rPr lang="ru-RU" sz="2800" b="1" i="1" dirty="0" smtClean="0">
                <a:latin typeface="Arial Black" pitchFamily="34" charset="0"/>
              </a:rPr>
            </a:br>
            <a:r>
              <a:rPr lang="ru-RU" sz="2800" b="1" i="1" dirty="0" smtClean="0">
                <a:latin typeface="Arial Black" pitchFamily="34" charset="0"/>
              </a:rPr>
              <a:t>и за тройкой во след не спеши</a:t>
            </a:r>
            <a:br>
              <a:rPr lang="ru-RU" sz="2800" b="1" i="1" dirty="0" smtClean="0">
                <a:latin typeface="Arial Black" pitchFamily="34" charset="0"/>
              </a:rPr>
            </a:br>
            <a:r>
              <a:rPr lang="ru-RU" sz="2800" b="1" i="1" dirty="0" smtClean="0">
                <a:latin typeface="Arial Black" pitchFamily="34" charset="0"/>
              </a:rPr>
              <a:t>и тоскливую в сердце тревогу</a:t>
            </a:r>
            <a:br>
              <a:rPr lang="ru-RU" sz="2800" b="1" i="1" dirty="0" smtClean="0">
                <a:latin typeface="Arial Black" pitchFamily="34" charset="0"/>
              </a:rPr>
            </a:br>
            <a:r>
              <a:rPr lang="ru-RU" sz="2800" b="1" i="1" dirty="0" smtClean="0">
                <a:latin typeface="Arial Black" pitchFamily="34" charset="0"/>
              </a:rPr>
              <a:t>поскорей навсегда затуши»</a:t>
            </a:r>
            <a:br>
              <a:rPr lang="ru-RU" sz="2800" b="1" i="1" dirty="0" smtClean="0">
                <a:latin typeface="Arial Black" pitchFamily="34" charset="0"/>
              </a:rPr>
            </a:br>
            <a:r>
              <a:rPr lang="ru-RU" sz="2800" b="1" i="1" dirty="0" smtClean="0">
                <a:latin typeface="Arial Black" pitchFamily="34" charset="0"/>
              </a:rPr>
              <a:t>                 </a:t>
            </a:r>
            <a:r>
              <a:rPr lang="ru-RU" sz="2000" b="1" i="1" dirty="0" smtClean="0">
                <a:latin typeface="Arial Black" pitchFamily="34" charset="0"/>
              </a:rPr>
              <a:t>н.а. </a:t>
            </a:r>
            <a:r>
              <a:rPr lang="ru-RU" sz="2000" b="1" i="1" dirty="0" err="1" smtClean="0">
                <a:latin typeface="Arial Black" pitchFamily="34" charset="0"/>
              </a:rPr>
              <a:t>некрасов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4410076" cy="50085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а 3 из 143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19" y="1214422"/>
            <a:ext cx="4518857" cy="451883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0564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Ноябрь «На тройке»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Тройка - так называют в России коней, запряженных вместе, под одной дугой. К ней часто подвешивали колокольчики, которые при быстрой езде звонко играли, переливаясь серебряным звучанием. В России любили быструю езду на тройках, об этом сложено немало народных песен. Появление этой пьесы в цикле Чайковского воспринимается, хотя и в достаточно элегическом тоне, но как реальная надежда на жизнь. Дорога в бесконечных русских просторах, тройка лошадей - вот символы продолжающейся жизни. Ноябрь в России - это хотя и осенний месяц, но зима уже предстает в своем полном обличье. “Стоят морозы, но солнце еще немного греет. Деревья покрыты белой пеленой, и этот зимний пейзаж до того прекрасен, что трудно выразить словами”, - писал Чайковский. Пьеса начинается широкой мелодией, напоминающей привольную русскую народную песню. Вслед за ней начинают слышаться отголоски грустных, элегических раздумий. Но затем все ближе и ближе начинают звучать колокольчики, прикрепленные на тройке лошадей. Веселый перезвон на время как бы заглушает грустное настроение. Но потом вновь возвращается первая мелодия - песнь ямщика. Ей аккомпанируют колокольчики. Сначала затихают, а затем совсем тают вдали их тихие звуки.</a:t>
            </a:r>
            <a:endParaRPr lang="ru-RU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C:\Documents and Settings\катя\Рабочий стол\Марченко М.А. времена года\ноябрь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343244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		ноябрь «на тройке»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C:\Documents and Settings\катя\Рабочий стол\Марченко М.А. времена года\ноябрь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3717626" cy="221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C:\Documents and Settings\катя\Рабочий стол\Марченко М.А. времена года\ноябрь1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268760"/>
            <a:ext cx="3860502" cy="24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221</Words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 «не гляди же с тоской на дорогу и за тройкой во след не спеши и тоскливую в сердце тревогу поскорей навсегда затуши»                  н.а. некрасов</vt:lpstr>
      <vt:lpstr>Слайд 2</vt:lpstr>
      <vt:lpstr>  ноябрь «на тройке»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«не гляди же с тоской на дорогу и за тройкой во след не спеши и тоскливую в сердце тревогу поскорей навсегда затуши»                  н.а. некрасов</dc:title>
  <cp:lastModifiedBy>admin</cp:lastModifiedBy>
  <cp:revision>1</cp:revision>
  <dcterms:modified xsi:type="dcterms:W3CDTF">2015-10-28T06:07:05Z</dcterms:modified>
</cp:coreProperties>
</file>