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5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93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Автоматизация звука </a:t>
            </a:r>
            <a:r>
              <a:rPr lang="en-US" sz="66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[</a:t>
            </a:r>
            <a:r>
              <a:rPr lang="ru-RU" sz="66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л</a:t>
            </a:r>
            <a:r>
              <a:rPr lang="en-US" sz="66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]</a:t>
            </a:r>
            <a:r>
              <a:rPr lang="ru-RU" sz="66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 в слогах</a:t>
            </a:r>
            <a:br>
              <a:rPr lang="ru-RU" sz="66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 автор: </a:t>
            </a:r>
            <a:r>
              <a:rPr lang="ru-RU" sz="2800" b="1" dirty="0" err="1" smtClean="0">
                <a:solidFill>
                  <a:srgbClr val="002060"/>
                </a:solidFill>
                <a:latin typeface="Gabriola" panose="04040605051002020D02" pitchFamily="82" charset="0"/>
              </a:rPr>
              <a:t>Самигуллина</a:t>
            </a:r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 А.С</a:t>
            </a:r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. </a:t>
            </a:r>
            <a:b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2800" b="1" dirty="0">
                <a:solidFill>
                  <a:srgbClr val="002060"/>
                </a:solidFill>
                <a:latin typeface="Gabriola" panose="04040605051002020D02" pitchFamily="82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 </a:t>
            </a:r>
            <a:b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2015 год</a:t>
            </a:r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 rot="1334320">
            <a:off x="3901432" y="916259"/>
            <a:ext cx="5368010" cy="1728192"/>
          </a:xfrm>
          <a:prstGeom prst="wedgeEllipseCallout">
            <a:avLst>
              <a:gd name="adj1" fmla="val -33095"/>
              <a:gd name="adj2" fmla="val 668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ЛЫ-ЛЫ-ЛЫ!</a:t>
            </a:r>
            <a:endParaRPr lang="ru-RU" sz="4000" b="1" dirty="0">
              <a:latin typeface="Arial Black" pitchFamily="34" charset="0"/>
            </a:endParaRPr>
          </a:p>
        </p:txBody>
      </p:sp>
      <p:pic>
        <p:nvPicPr>
          <p:cNvPr id="9218" name="Picture 2" descr="http://multsforkids.ru/data/uploads/personaji/kopatich/smeshariki-kopati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968552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900igr.net/datas/literatura/Oseeva-Volshebnoe-slovo/0012-012-Molodt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.depositphotos.com/1036149/2978/i/950/depositphotos_29788759-Funny-cartoon-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127" y="1484784"/>
            <a:ext cx="4464496" cy="35010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Выноска-облако 4"/>
          <p:cNvSpPr/>
          <p:nvPr/>
        </p:nvSpPr>
        <p:spPr>
          <a:xfrm rot="839703">
            <a:off x="4977594" y="713272"/>
            <a:ext cx="3986187" cy="1979674"/>
          </a:xfrm>
          <a:prstGeom prst="cloudCallout">
            <a:avLst>
              <a:gd name="adj1" fmla="val -11926"/>
              <a:gd name="adj2" fmla="val 46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white"/>
                </a:solidFill>
              </a:rPr>
              <a:t>Л-Л-Л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195736" y="4509120"/>
            <a:ext cx="2592288" cy="16561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white"/>
                </a:solidFill>
              </a:rPr>
              <a:t>Л-Л-Л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23528" y="2708920"/>
            <a:ext cx="2592288" cy="1584176"/>
          </a:xfrm>
          <a:prstGeom prst="cloudCallout">
            <a:avLst>
              <a:gd name="adj1" fmla="val -5638"/>
              <a:gd name="adj2" fmla="val 7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white"/>
                </a:solidFill>
              </a:rPr>
              <a:t>Л-Л-Л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1043608" y="620688"/>
            <a:ext cx="2592288" cy="1368152"/>
          </a:xfrm>
          <a:prstGeom prst="cloudCallout">
            <a:avLst>
              <a:gd name="adj1" fmla="val -754"/>
              <a:gd name="adj2" fmla="val 27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Л-Л-Л</a:t>
            </a:r>
            <a:endParaRPr lang="ru-RU" sz="3200" b="1" dirty="0"/>
          </a:p>
        </p:txBody>
      </p:sp>
      <p:sp>
        <p:nvSpPr>
          <p:cNvPr id="6" name="Выноска-облако 5"/>
          <p:cNvSpPr/>
          <p:nvPr/>
        </p:nvSpPr>
        <p:spPr>
          <a:xfrm rot="20099580">
            <a:off x="6300192" y="4437112"/>
            <a:ext cx="2160240" cy="1584176"/>
          </a:xfrm>
          <a:prstGeom prst="cloudCallout">
            <a:avLst>
              <a:gd name="adj1" fmla="val -1948"/>
              <a:gd name="adj2" fmla="val 5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prstClr val="white"/>
                </a:solidFill>
              </a:rPr>
              <a:t>Л-Л-Л</a:t>
            </a:r>
            <a:endParaRPr lang="ru-RU" sz="3200" b="1" dirty="0">
              <a:solidFill>
                <a:prstClr val="whit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shka-i-medved.ru/uploads/posts/2015-08/medium/1438854646_bezymyannyy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 rot="1849418" flipH="1">
            <a:off x="4461214" y="642893"/>
            <a:ext cx="4779027" cy="1728192"/>
          </a:xfrm>
          <a:prstGeom prst="wedgeEllipseCallout">
            <a:avLst>
              <a:gd name="adj1" fmla="val -4970"/>
              <a:gd name="adj2" fmla="val 8586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ЛЯ-ЛЯ-ЛЯ!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youloveit.ru/uploads/gallery/main/639/youloveit_ru_smeshariki_nusha_kartinki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5724128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 rot="2261331">
            <a:off x="4987836" y="960700"/>
            <a:ext cx="4528848" cy="1728192"/>
          </a:xfrm>
          <a:prstGeom prst="wedgeEllipseCallout">
            <a:avLst>
              <a:gd name="adj1" fmla="val -31513"/>
              <a:gd name="adj2" fmla="val 6529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ЛИ-ЛИ-ЛИ!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untik-luntik.ru/images/gallery/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5"/>
            <a:ext cx="9144000" cy="617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 flipH="1">
            <a:off x="2226441" y="-315416"/>
            <a:ext cx="4779027" cy="1728192"/>
          </a:xfrm>
          <a:prstGeom prst="wedgeEllipseCallout">
            <a:avLst>
              <a:gd name="adj1" fmla="val -26615"/>
              <a:gd name="adj2" fmla="val 754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ЛЕ-ЛЕ-ЛЕ!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ultbarbos.org/uploads/fotos/oboi/1920x1200/multbarboskiny_org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8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 rot="1487303">
            <a:off x="4951642" y="502239"/>
            <a:ext cx="4234285" cy="1156275"/>
          </a:xfrm>
          <a:prstGeom prst="wedgeEllipseCallout">
            <a:avLst>
              <a:gd name="adj1" fmla="val -26615"/>
              <a:gd name="adj2" fmla="val 75473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ЛЮ-ЛЮ-ЛЮ!</a:t>
            </a:r>
            <a:endParaRPr lang="ru-RU" sz="2800" b="1" dirty="0"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arboskiny.ru/download/download.php?src=/upload/iblock/d22/d22c774b1b89d5ba34c2cb6371b87409.jpg&amp;name=%D1%80%D0%BE%D0%B7%D0%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 rot="19700046" flipH="1">
            <a:off x="-159986" y="697823"/>
            <a:ext cx="4221954" cy="1275576"/>
          </a:xfrm>
          <a:prstGeom prst="wedgeEllipseCallout">
            <a:avLst>
              <a:gd name="adj1" fmla="val -37230"/>
              <a:gd name="adj2" fmla="val 74882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ЛА-ЛА-ЛА!</a:t>
            </a:r>
            <a:endParaRPr lang="ru-RU" sz="2800" b="1" dirty="0"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 rot="1487303">
            <a:off x="3894902" y="1045702"/>
            <a:ext cx="5368010" cy="1728192"/>
          </a:xfrm>
          <a:prstGeom prst="wedgeEllipseCallout">
            <a:avLst>
              <a:gd name="adj1" fmla="val -26615"/>
              <a:gd name="adj2" fmla="val 75473"/>
            </a:avLst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ЛО-ЛО-ЛО!</a:t>
            </a:r>
            <a:endParaRPr lang="ru-RU" sz="4000" b="1" dirty="0">
              <a:latin typeface="Arial Black" pitchFamily="34" charset="0"/>
            </a:endParaRPr>
          </a:p>
        </p:txBody>
      </p:sp>
      <p:pic>
        <p:nvPicPr>
          <p:cNvPr id="7170" name="Picture 2" descr="https://img-fotki.yandex.ru/get/6847/199155312.a6/0_e054f_b7e8d825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1"/>
            <a:ext cx="3944239" cy="394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 rot="20025734">
            <a:off x="-62748" y="681075"/>
            <a:ext cx="5021024" cy="1557320"/>
          </a:xfrm>
          <a:prstGeom prst="wedgeEllipseCallout">
            <a:avLst>
              <a:gd name="adj1" fmla="val -26615"/>
              <a:gd name="adj2" fmla="val 7547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ЛУ-ЛУ-ЛУ!</a:t>
            </a:r>
            <a:endParaRPr lang="ru-RU" sz="3600" b="1" dirty="0">
              <a:latin typeface="Arial Black" pitchFamily="34" charset="0"/>
            </a:endParaRPr>
          </a:p>
        </p:txBody>
      </p:sp>
      <p:pic>
        <p:nvPicPr>
          <p:cNvPr id="8194" name="Picture 2" descr="http://vignette1.wikia.nocookie.net/smesharikiarhives/images/2/2d/Youloveit_ru_smeshariki_kartinki06.png/revision/latest?cb=20150109102421&amp;path-prefix=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47" y="0"/>
            <a:ext cx="5032088" cy="68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</TotalTime>
  <Words>28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Автоматизация звука [л] в слогах   автор: Самигуллина А.С.     2015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сергей</cp:lastModifiedBy>
  <cp:revision>11</cp:revision>
  <dcterms:created xsi:type="dcterms:W3CDTF">2013-11-02T15:09:04Z</dcterms:created>
  <dcterms:modified xsi:type="dcterms:W3CDTF">2015-11-11T09:42:30Z</dcterms:modified>
</cp:coreProperties>
</file>