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79" r:id="rId2"/>
    <p:sldId id="260" r:id="rId3"/>
    <p:sldId id="261" r:id="rId4"/>
    <p:sldId id="264" r:id="rId5"/>
    <p:sldId id="265" r:id="rId6"/>
    <p:sldId id="257" r:id="rId7"/>
    <p:sldId id="26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505F1-58D8-4468-9775-7A59C86DACA6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775536-2900-4965-B212-56C98322B1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505F1-58D8-4468-9775-7A59C86DACA6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5536-2900-4965-B212-56C98322B1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505F1-58D8-4468-9775-7A59C86DACA6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5536-2900-4965-B212-56C98322B1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F278F-715A-4AEF-BF38-3AA0C16E77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5E23C-AD51-47E5-BDDA-CF4A58727E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C0505F1-58D8-4468-9775-7A59C86DACA6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F775536-2900-4965-B212-56C98322B1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505F1-58D8-4468-9775-7A59C86DACA6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5536-2900-4965-B212-56C98322B1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505F1-58D8-4468-9775-7A59C86DACA6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5536-2900-4965-B212-56C98322B1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5536-2900-4965-B212-56C98322B1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505F1-58D8-4468-9775-7A59C86DACA6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505F1-58D8-4468-9775-7A59C86DACA6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5536-2900-4965-B212-56C98322B1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505F1-58D8-4468-9775-7A59C86DACA6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5536-2900-4965-B212-56C98322B1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C0505F1-58D8-4468-9775-7A59C86DACA6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F775536-2900-4965-B212-56C98322B1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505F1-58D8-4468-9775-7A59C86DACA6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775536-2900-4965-B212-56C98322B1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C0505F1-58D8-4468-9775-7A59C86DACA6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F775536-2900-4965-B212-56C98322B1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08912" cy="86409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  </a:t>
            </a:r>
            <a:endParaRPr lang="ru-RU" sz="3200" b="1" dirty="0"/>
          </a:p>
        </p:txBody>
      </p:sp>
      <p:pic>
        <p:nvPicPr>
          <p:cNvPr id="8" name="Содержимое 7" descr="Песнь_о_вещем_Олеге_(обложка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42844" y="214290"/>
            <a:ext cx="4018052" cy="6327642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286248" y="1524000"/>
            <a:ext cx="4421888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/>
              <a:t>А. С. </a:t>
            </a:r>
            <a:r>
              <a:rPr lang="ru-RU" sz="4400" b="1" dirty="0" smtClean="0"/>
              <a:t>Пушкин</a:t>
            </a:r>
          </a:p>
          <a:p>
            <a:pPr>
              <a:buNone/>
            </a:pPr>
            <a:endParaRPr lang="ru-RU" sz="4400" b="1" dirty="0" smtClean="0"/>
          </a:p>
          <a:p>
            <a:pPr>
              <a:buNone/>
            </a:pPr>
            <a:r>
              <a:rPr lang="ru-RU" sz="4400" b="1" dirty="0" smtClean="0"/>
              <a:t>«Песнь о </a:t>
            </a:r>
            <a:r>
              <a:rPr lang="ru-RU" sz="4400" b="1" dirty="0" smtClean="0"/>
              <a:t>вещем Олеге»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endParaRPr lang="ru-RU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pic>
        <p:nvPicPr>
          <p:cNvPr id="15363" name="Picture 6" descr="MAP0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333375"/>
            <a:ext cx="8459788" cy="61150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Вещий Олег и его время</a:t>
            </a:r>
            <a:b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 (879 - 912 гг.)</a:t>
            </a:r>
          </a:p>
        </p:txBody>
      </p:sp>
      <p:pic>
        <p:nvPicPr>
          <p:cNvPr id="16387" name="Picture 6" descr="RICON0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1557338"/>
            <a:ext cx="3929063" cy="5111750"/>
          </a:xfrm>
        </p:spPr>
      </p:pic>
      <p:sp>
        <p:nvSpPr>
          <p:cNvPr id="16388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427538" y="1600200"/>
            <a:ext cx="4537075" cy="506888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b="1" dirty="0" smtClean="0"/>
              <a:t>В </a:t>
            </a:r>
            <a:r>
              <a:rPr lang="ru-RU" sz="2800" b="1" dirty="0" smtClean="0"/>
              <a:t>882 году Олег перенес столицу в Киев. </a:t>
            </a:r>
            <a:endParaRPr lang="ru-RU" sz="2800" b="1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 dirty="0" smtClean="0"/>
              <a:t>В </a:t>
            </a:r>
            <a:r>
              <a:rPr lang="ru-RU" sz="2800" b="1" dirty="0" smtClean="0"/>
              <a:t>907 году осуществил успешный поход на Царьград (Константинополь) Необычайная военная удача, его ум и проницательность принесли ему прозвище "Вещий".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Летопись и баллада</a:t>
            </a:r>
          </a:p>
        </p:txBody>
      </p:sp>
      <p:pic>
        <p:nvPicPr>
          <p:cNvPr id="19459" name="Picture 4" descr="RG25_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42910" y="1142984"/>
            <a:ext cx="3429023" cy="5552031"/>
          </a:xfrm>
          <a:noFill/>
        </p:spPr>
      </p:pic>
      <p:pic>
        <p:nvPicPr>
          <p:cNvPr id="19460" name="Picture 8" descr="029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713380" y="1142984"/>
            <a:ext cx="3885817" cy="550072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4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318076"/>
          </a:xfrm>
        </p:spPr>
        <p:txBody>
          <a:bodyPr>
            <a:noAutofit/>
          </a:bodyPr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</a:p>
        </p:txBody>
      </p:sp>
      <p:sp>
        <p:nvSpPr>
          <p:cNvPr id="20483" name="Содержимое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33958"/>
          </a:xfrm>
        </p:spPr>
        <p:txBody>
          <a:bodyPr>
            <a:normAutofit fontScale="92500" lnSpcReduction="10000"/>
          </a:bodyPr>
          <a:lstStyle/>
          <a:p>
            <a:r>
              <a:rPr lang="ru-RU" sz="3600" b="1" i="1" u="sng" dirty="0" smtClean="0">
                <a:solidFill>
                  <a:schemeClr val="tx2">
                    <a:lumMod val="75000"/>
                  </a:schemeClr>
                </a:solidFill>
              </a:rPr>
              <a:t>Баллада</a:t>
            </a: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</a:rPr>
              <a:t> – лирическое стихотворение с напряжённым, острым сюжетом (легендарным, историческим, фантастическим). Герои в балладе вступают в конфликт друг с другом, с самой судьбой. Часто присутствует элемент  загадочного,  фантастического, необъяснимого, трагически неразрешимого.</a:t>
            </a:r>
            <a:endParaRPr lang="ru-RU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b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357166"/>
            <a:ext cx="69175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Жанр «Песни о вещем Олеге»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529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3600" b="1" dirty="0" smtClean="0"/>
              <a:t>- </a:t>
            </a:r>
            <a:r>
              <a:rPr lang="ru-RU" sz="3600" b="1" dirty="0" smtClean="0"/>
              <a:t>в основе лежит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исторический факт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600" b="1" dirty="0" smtClean="0"/>
              <a:t>-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тема рока</a:t>
            </a:r>
            <a:r>
              <a:rPr lang="ru-RU" sz="3600" b="1" dirty="0" smtClean="0"/>
              <a:t>, предопределенности, неизбежности судьбы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600" b="1" dirty="0" smtClean="0"/>
              <a:t>-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композиционная особенность </a:t>
            </a:r>
            <a:r>
              <a:rPr lang="ru-RU" sz="3600" b="1" dirty="0" smtClean="0"/>
              <a:t>- включение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диалога</a:t>
            </a:r>
            <a:r>
              <a:rPr lang="ru-RU" sz="3600" b="1" dirty="0" smtClean="0"/>
              <a:t> (обращения, вопросы-ответы)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4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960886"/>
          </a:xfrm>
        </p:spPr>
        <p:txBody>
          <a:bodyPr>
            <a:normAutofit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Тема, идея произведения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357298"/>
            <a:ext cx="8785225" cy="514353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Тема:      </a:t>
            </a:r>
            <a:r>
              <a:rPr lang="ru-RU" sz="2800" dirty="0" smtClean="0"/>
              <a:t>История </a:t>
            </a:r>
            <a:r>
              <a:rPr lang="ru-RU" sz="2800" dirty="0" smtClean="0"/>
              <a:t>гибели князя Олега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 dirty="0" smtClean="0"/>
              <a:t>                 Главная </a:t>
            </a:r>
            <a:r>
              <a:rPr lang="ru-RU" sz="2800" b="1" dirty="0" smtClean="0"/>
              <a:t>тема – </a:t>
            </a:r>
            <a:r>
              <a:rPr lang="ru-RU" sz="2800" b="1" dirty="0" err="1" smtClean="0">
                <a:solidFill>
                  <a:srgbClr val="FFFF00"/>
                </a:solidFill>
              </a:rPr>
              <a:t>тема</a:t>
            </a:r>
            <a:r>
              <a:rPr lang="ru-RU" sz="2800" b="1" dirty="0" smtClean="0">
                <a:solidFill>
                  <a:srgbClr val="FFFF00"/>
                </a:solidFill>
              </a:rPr>
              <a:t>  судьбы</a:t>
            </a:r>
            <a:r>
              <a:rPr lang="ru-RU" sz="2800" b="1" dirty="0" smtClean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 smtClean="0"/>
              <a:t> 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Идея: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 smtClean="0"/>
              <a:t>    Не слепой рок приговорил  Олега к смерти «от коня своего», а привязанность к коню, заставившая отбросить все опасения и пожалеть, что у них </a:t>
            </a:r>
            <a:r>
              <a:rPr lang="ru-RU" sz="2800" dirty="0" smtClean="0"/>
              <a:t>не </a:t>
            </a:r>
            <a:r>
              <a:rPr lang="ru-RU" sz="2800" dirty="0" smtClean="0"/>
              <a:t>одна судьба.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 smtClean="0"/>
              <a:t>    	</a:t>
            </a:r>
            <a:r>
              <a:rPr lang="ru-RU" sz="2800" b="1" dirty="0" smtClean="0">
                <a:solidFill>
                  <a:srgbClr val="FFFF00"/>
                </a:solidFill>
              </a:rPr>
              <a:t>Верность чувству долга может привести к </a:t>
            </a:r>
            <a:r>
              <a:rPr lang="ru-RU" sz="2800" b="1" dirty="0" smtClean="0">
                <a:solidFill>
                  <a:srgbClr val="FFFF00"/>
                </a:solidFill>
              </a:rPr>
              <a:t>смерти</a:t>
            </a:r>
            <a:r>
              <a:rPr lang="ru-RU" sz="2800" b="1" dirty="0" smtClean="0">
                <a:solidFill>
                  <a:srgbClr val="FFFF00"/>
                </a:solidFill>
              </a:rPr>
              <a:t>.</a:t>
            </a:r>
            <a:endParaRPr lang="ru-RU" sz="2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238</TotalTime>
  <Words>182</Words>
  <Application>Microsoft Office PowerPoint</Application>
  <PresentationFormat>Экран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  </vt:lpstr>
      <vt:lpstr>Слайд 2</vt:lpstr>
      <vt:lpstr>Вещий Олег и его время  (879 - 912 гг.)</vt:lpstr>
      <vt:lpstr>Летопись и баллада</vt:lpstr>
      <vt:lpstr> </vt:lpstr>
      <vt:lpstr>Слайд 6</vt:lpstr>
      <vt:lpstr>Тема, идея произведения</vt:lpstr>
    </vt:vector>
  </TitlesOfParts>
  <Company>www.usde.ru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Интегрированный урок литература – история – русский язык  в 7 классе</dc:title>
  <dc:creator>alex</dc:creator>
  <cp:lastModifiedBy>школьный</cp:lastModifiedBy>
  <cp:revision>31</cp:revision>
  <dcterms:created xsi:type="dcterms:W3CDTF">2012-01-26T08:08:07Z</dcterms:created>
  <dcterms:modified xsi:type="dcterms:W3CDTF">2015-10-14T23:45:25Z</dcterms:modified>
</cp:coreProperties>
</file>