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12" autoAdjust="0"/>
  </p:normalViewPr>
  <p:slideViewPr>
    <p:cSldViewPr>
      <p:cViewPr varScale="1">
        <p:scale>
          <a:sx n="41" d="100"/>
          <a:sy n="41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4128AB-0881-498B-9BD7-38CEF70380B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4664F2-785B-46E5-9571-7ACDF6B9C969}">
      <dgm:prSet phldrT="[Текст]"/>
      <dgm:spPr/>
      <dgm:t>
        <a:bodyPr/>
        <a:lstStyle/>
        <a:p>
          <a:r>
            <a:rPr lang="ru-RU" dirty="0" smtClean="0"/>
            <a:t>Послушание</a:t>
          </a:r>
          <a:endParaRPr lang="ru-RU" dirty="0"/>
        </a:p>
      </dgm:t>
    </dgm:pt>
    <dgm:pt modelId="{4C47AC4E-37AE-45E8-ABD4-DED3111EACAF}" type="parTrans" cxnId="{8D8C7108-7E79-43AC-8F90-0839C6BFC4C2}">
      <dgm:prSet/>
      <dgm:spPr/>
      <dgm:t>
        <a:bodyPr/>
        <a:lstStyle/>
        <a:p>
          <a:endParaRPr lang="ru-RU"/>
        </a:p>
      </dgm:t>
    </dgm:pt>
    <dgm:pt modelId="{21697BB2-7397-482B-8696-9BC02A0BDAE8}" type="sibTrans" cxnId="{8D8C7108-7E79-43AC-8F90-0839C6BFC4C2}">
      <dgm:prSet/>
      <dgm:spPr/>
      <dgm:t>
        <a:bodyPr/>
        <a:lstStyle/>
        <a:p>
          <a:endParaRPr lang="ru-RU"/>
        </a:p>
      </dgm:t>
    </dgm:pt>
    <dgm:pt modelId="{74C3477E-5A76-4F67-8C51-92D56748B354}">
      <dgm:prSet phldrT="[Текст]"/>
      <dgm:spPr/>
      <dgm:t>
        <a:bodyPr/>
        <a:lstStyle/>
        <a:p>
          <a:r>
            <a:rPr lang="ru-RU" dirty="0" smtClean="0"/>
            <a:t>требование выполнения порученного</a:t>
          </a:r>
          <a:endParaRPr lang="ru-RU" dirty="0"/>
        </a:p>
      </dgm:t>
    </dgm:pt>
    <dgm:pt modelId="{C717334C-2E10-4F29-9563-ECED4D5C6F5D}" type="parTrans" cxnId="{9A11F15D-E65A-4E27-B35A-724614274607}">
      <dgm:prSet/>
      <dgm:spPr/>
      <dgm:t>
        <a:bodyPr/>
        <a:lstStyle/>
        <a:p>
          <a:endParaRPr lang="ru-RU"/>
        </a:p>
      </dgm:t>
    </dgm:pt>
    <dgm:pt modelId="{236C3D61-3573-42EC-8595-295A375E9A54}" type="sibTrans" cxnId="{9A11F15D-E65A-4E27-B35A-724614274607}">
      <dgm:prSet/>
      <dgm:spPr/>
      <dgm:t>
        <a:bodyPr/>
        <a:lstStyle/>
        <a:p>
          <a:endParaRPr lang="ru-RU"/>
        </a:p>
      </dgm:t>
    </dgm:pt>
    <dgm:pt modelId="{C2850C6B-E0E1-4269-B3F7-23871BE76705}">
      <dgm:prSet phldrT="[Текст]"/>
      <dgm:spPr/>
      <dgm:t>
        <a:bodyPr/>
        <a:lstStyle/>
        <a:p>
          <a:r>
            <a:rPr lang="ru-RU" dirty="0" smtClean="0"/>
            <a:t>Ответственность</a:t>
          </a:r>
          <a:endParaRPr lang="ru-RU" dirty="0"/>
        </a:p>
      </dgm:t>
    </dgm:pt>
    <dgm:pt modelId="{C711CD74-98D9-47CE-B5CD-75E5EB935888}" type="parTrans" cxnId="{D163210B-FEF3-4E43-A63D-5D6267FA50FA}">
      <dgm:prSet/>
      <dgm:spPr/>
      <dgm:t>
        <a:bodyPr/>
        <a:lstStyle/>
        <a:p>
          <a:endParaRPr lang="ru-RU"/>
        </a:p>
      </dgm:t>
    </dgm:pt>
    <dgm:pt modelId="{B579FC48-5019-41DA-A5D5-E61758B443AF}" type="sibTrans" cxnId="{D163210B-FEF3-4E43-A63D-5D6267FA50FA}">
      <dgm:prSet/>
      <dgm:spPr/>
      <dgm:t>
        <a:bodyPr/>
        <a:lstStyle/>
        <a:p>
          <a:endParaRPr lang="ru-RU"/>
        </a:p>
      </dgm:t>
    </dgm:pt>
    <dgm:pt modelId="{C63F7D5C-82DE-40EB-BEA3-DF5CF22DBF3A}">
      <dgm:prSet phldrT="[Текст]"/>
      <dgm:spPr/>
      <dgm:t>
        <a:bodyPr/>
        <a:lstStyle/>
        <a:p>
          <a:r>
            <a:rPr lang="ru-RU" dirty="0" smtClean="0"/>
            <a:t>самостоятельное принятие решений</a:t>
          </a:r>
          <a:endParaRPr lang="ru-RU" dirty="0"/>
        </a:p>
      </dgm:t>
    </dgm:pt>
    <dgm:pt modelId="{E36480ED-DC4A-457F-AD24-AD002A3356E6}" type="parTrans" cxnId="{73EDC167-50CA-4E2B-AAC9-21B82774CB0A}">
      <dgm:prSet/>
      <dgm:spPr/>
      <dgm:t>
        <a:bodyPr/>
        <a:lstStyle/>
        <a:p>
          <a:endParaRPr lang="ru-RU"/>
        </a:p>
      </dgm:t>
    </dgm:pt>
    <dgm:pt modelId="{80453256-D01B-4DA8-98C0-8A2B0D9928DC}" type="sibTrans" cxnId="{73EDC167-50CA-4E2B-AAC9-21B82774CB0A}">
      <dgm:prSet/>
      <dgm:spPr/>
      <dgm:t>
        <a:bodyPr/>
        <a:lstStyle/>
        <a:p>
          <a:endParaRPr lang="ru-RU"/>
        </a:p>
      </dgm:t>
    </dgm:pt>
    <dgm:pt modelId="{588CECF1-0793-4274-BF20-2AB1C5C8A339}">
      <dgm:prSet phldrT="[Текст]"/>
      <dgm:spPr/>
      <dgm:t>
        <a:bodyPr/>
        <a:lstStyle/>
        <a:p>
          <a:r>
            <a:rPr lang="ru-RU" dirty="0" smtClean="0"/>
            <a:t>осознание необходимости действий</a:t>
          </a:r>
          <a:endParaRPr lang="ru-RU" dirty="0"/>
        </a:p>
      </dgm:t>
    </dgm:pt>
    <dgm:pt modelId="{F23064B2-4C95-48C7-97BD-BD60722F0968}" type="parTrans" cxnId="{FC4B0FCD-7820-433D-883D-A7684A1608AF}">
      <dgm:prSet/>
      <dgm:spPr/>
      <dgm:t>
        <a:bodyPr/>
        <a:lstStyle/>
        <a:p>
          <a:endParaRPr lang="ru-RU"/>
        </a:p>
      </dgm:t>
    </dgm:pt>
    <dgm:pt modelId="{F597FB33-CDE4-47C3-AD09-8933E49B0DFC}" type="sibTrans" cxnId="{FC4B0FCD-7820-433D-883D-A7684A1608AF}">
      <dgm:prSet/>
      <dgm:spPr/>
      <dgm:t>
        <a:bodyPr/>
        <a:lstStyle/>
        <a:p>
          <a:endParaRPr lang="ru-RU"/>
        </a:p>
      </dgm:t>
    </dgm:pt>
    <dgm:pt modelId="{833CD55C-5212-4AD9-A758-B3EF760A3172}" type="pres">
      <dgm:prSet presAssocID="{954128AB-0881-498B-9BD7-38CEF70380B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FF0BD9D-B1D0-4932-84B4-ECB408249781}" type="pres">
      <dgm:prSet presAssocID="{F04664F2-785B-46E5-9571-7ACDF6B9C969}" presName="linNode" presStyleCnt="0"/>
      <dgm:spPr/>
    </dgm:pt>
    <dgm:pt modelId="{1FB59698-B2D1-498A-9B0B-8088204B9ADB}" type="pres">
      <dgm:prSet presAssocID="{F04664F2-785B-46E5-9571-7ACDF6B9C969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1EF00-D44A-446C-B631-4778F9D92519}" type="pres">
      <dgm:prSet presAssocID="{F04664F2-785B-46E5-9571-7ACDF6B9C969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1C757-FFB9-470B-B981-95142A7B7844}" type="pres">
      <dgm:prSet presAssocID="{21697BB2-7397-482B-8696-9BC02A0BDAE8}" presName="spacing" presStyleCnt="0"/>
      <dgm:spPr/>
    </dgm:pt>
    <dgm:pt modelId="{29205B59-A8A3-4AB5-B35F-3F7545271B5A}" type="pres">
      <dgm:prSet presAssocID="{C2850C6B-E0E1-4269-B3F7-23871BE76705}" presName="linNode" presStyleCnt="0"/>
      <dgm:spPr/>
    </dgm:pt>
    <dgm:pt modelId="{01CBEC4D-5E3A-4794-BCBB-0401B3753B16}" type="pres">
      <dgm:prSet presAssocID="{C2850C6B-E0E1-4269-B3F7-23871BE7670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ED6B8-17C2-429A-843F-253684CFF144}" type="pres">
      <dgm:prSet presAssocID="{C2850C6B-E0E1-4269-B3F7-23871BE76705}" presName="childShp" presStyleLbl="bgAccFollowNode1" presStyleIdx="1" presStyleCnt="2" custLinFactNeighborX="938" custLinFactNeighborY="-5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5F5278-5BCB-4658-A7D8-86BF77271749}" type="presOf" srcId="{954128AB-0881-498B-9BD7-38CEF70380BE}" destId="{833CD55C-5212-4AD9-A758-B3EF760A3172}" srcOrd="0" destOrd="0" presId="urn:microsoft.com/office/officeart/2005/8/layout/vList6"/>
    <dgm:cxn modelId="{D163210B-FEF3-4E43-A63D-5D6267FA50FA}" srcId="{954128AB-0881-498B-9BD7-38CEF70380BE}" destId="{C2850C6B-E0E1-4269-B3F7-23871BE76705}" srcOrd="1" destOrd="0" parTransId="{C711CD74-98D9-47CE-B5CD-75E5EB935888}" sibTransId="{B579FC48-5019-41DA-A5D5-E61758B443AF}"/>
    <dgm:cxn modelId="{30235F61-AB30-4D29-B1EF-2F917F39E5CC}" type="presOf" srcId="{74C3477E-5A76-4F67-8C51-92D56748B354}" destId="{8031EF00-D44A-446C-B631-4778F9D92519}" srcOrd="0" destOrd="0" presId="urn:microsoft.com/office/officeart/2005/8/layout/vList6"/>
    <dgm:cxn modelId="{0D806A25-2F1B-43E4-B3D8-A4DB49E55FF8}" type="presOf" srcId="{588CECF1-0793-4274-BF20-2AB1C5C8A339}" destId="{B78ED6B8-17C2-429A-843F-253684CFF144}" srcOrd="0" destOrd="1" presId="urn:microsoft.com/office/officeart/2005/8/layout/vList6"/>
    <dgm:cxn modelId="{75FE1237-9C98-40B0-97BE-C09ED2BEB2F7}" type="presOf" srcId="{F04664F2-785B-46E5-9571-7ACDF6B9C969}" destId="{1FB59698-B2D1-498A-9B0B-8088204B9ADB}" srcOrd="0" destOrd="0" presId="urn:microsoft.com/office/officeart/2005/8/layout/vList6"/>
    <dgm:cxn modelId="{9A11F15D-E65A-4E27-B35A-724614274607}" srcId="{F04664F2-785B-46E5-9571-7ACDF6B9C969}" destId="{74C3477E-5A76-4F67-8C51-92D56748B354}" srcOrd="0" destOrd="0" parTransId="{C717334C-2E10-4F29-9563-ECED4D5C6F5D}" sibTransId="{236C3D61-3573-42EC-8595-295A375E9A54}"/>
    <dgm:cxn modelId="{32481B87-4973-4E33-985D-463C1C4E01DF}" type="presOf" srcId="{C2850C6B-E0E1-4269-B3F7-23871BE76705}" destId="{01CBEC4D-5E3A-4794-BCBB-0401B3753B16}" srcOrd="0" destOrd="0" presId="urn:microsoft.com/office/officeart/2005/8/layout/vList6"/>
    <dgm:cxn modelId="{D9F55F02-5DA0-4DA2-A475-39A040776DBA}" type="presOf" srcId="{C63F7D5C-82DE-40EB-BEA3-DF5CF22DBF3A}" destId="{B78ED6B8-17C2-429A-843F-253684CFF144}" srcOrd="0" destOrd="0" presId="urn:microsoft.com/office/officeart/2005/8/layout/vList6"/>
    <dgm:cxn modelId="{8D8C7108-7E79-43AC-8F90-0839C6BFC4C2}" srcId="{954128AB-0881-498B-9BD7-38CEF70380BE}" destId="{F04664F2-785B-46E5-9571-7ACDF6B9C969}" srcOrd="0" destOrd="0" parTransId="{4C47AC4E-37AE-45E8-ABD4-DED3111EACAF}" sibTransId="{21697BB2-7397-482B-8696-9BC02A0BDAE8}"/>
    <dgm:cxn modelId="{73EDC167-50CA-4E2B-AAC9-21B82774CB0A}" srcId="{C2850C6B-E0E1-4269-B3F7-23871BE76705}" destId="{C63F7D5C-82DE-40EB-BEA3-DF5CF22DBF3A}" srcOrd="0" destOrd="0" parTransId="{E36480ED-DC4A-457F-AD24-AD002A3356E6}" sibTransId="{80453256-D01B-4DA8-98C0-8A2B0D9928DC}"/>
    <dgm:cxn modelId="{FC4B0FCD-7820-433D-883D-A7684A1608AF}" srcId="{C2850C6B-E0E1-4269-B3F7-23871BE76705}" destId="{588CECF1-0793-4274-BF20-2AB1C5C8A339}" srcOrd="1" destOrd="0" parTransId="{F23064B2-4C95-48C7-97BD-BD60722F0968}" sibTransId="{F597FB33-CDE4-47C3-AD09-8933E49B0DFC}"/>
    <dgm:cxn modelId="{1D06F5AC-EE90-477E-9E71-6F8042CD9A6D}" type="presParOf" srcId="{833CD55C-5212-4AD9-A758-B3EF760A3172}" destId="{6FF0BD9D-B1D0-4932-84B4-ECB408249781}" srcOrd="0" destOrd="0" presId="urn:microsoft.com/office/officeart/2005/8/layout/vList6"/>
    <dgm:cxn modelId="{C4A276E6-563C-41A3-BCEF-C666998FB7E8}" type="presParOf" srcId="{6FF0BD9D-B1D0-4932-84B4-ECB408249781}" destId="{1FB59698-B2D1-498A-9B0B-8088204B9ADB}" srcOrd="0" destOrd="0" presId="urn:microsoft.com/office/officeart/2005/8/layout/vList6"/>
    <dgm:cxn modelId="{4B1D0127-52D3-42E0-B358-B9D3B99CC2AC}" type="presParOf" srcId="{6FF0BD9D-B1D0-4932-84B4-ECB408249781}" destId="{8031EF00-D44A-446C-B631-4778F9D92519}" srcOrd="1" destOrd="0" presId="urn:microsoft.com/office/officeart/2005/8/layout/vList6"/>
    <dgm:cxn modelId="{E988427C-19BA-4403-88E4-AC594C9CC25C}" type="presParOf" srcId="{833CD55C-5212-4AD9-A758-B3EF760A3172}" destId="{06E1C757-FFB9-470B-B981-95142A7B7844}" srcOrd="1" destOrd="0" presId="urn:microsoft.com/office/officeart/2005/8/layout/vList6"/>
    <dgm:cxn modelId="{C97D5BD7-957B-4149-98B7-D9768668D30D}" type="presParOf" srcId="{833CD55C-5212-4AD9-A758-B3EF760A3172}" destId="{29205B59-A8A3-4AB5-B35F-3F7545271B5A}" srcOrd="2" destOrd="0" presId="urn:microsoft.com/office/officeart/2005/8/layout/vList6"/>
    <dgm:cxn modelId="{F49A880E-1E08-44C1-A0DA-61CDD74D47D8}" type="presParOf" srcId="{29205B59-A8A3-4AB5-B35F-3F7545271B5A}" destId="{01CBEC4D-5E3A-4794-BCBB-0401B3753B16}" srcOrd="0" destOrd="0" presId="urn:microsoft.com/office/officeart/2005/8/layout/vList6"/>
    <dgm:cxn modelId="{2AD1E889-D968-476D-951F-47DD6CF59854}" type="presParOf" srcId="{29205B59-A8A3-4AB5-B35F-3F7545271B5A}" destId="{B78ED6B8-17C2-429A-843F-253684CFF14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13546B-C54C-4628-A817-BFCF3A47A7D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CE90F5-82AD-4B75-B722-BA9B49032158}">
      <dgm:prSet phldrT="[Текст]"/>
      <dgm:spPr/>
      <dgm:t>
        <a:bodyPr/>
        <a:lstStyle/>
        <a:p>
          <a:r>
            <a:rPr lang="ru-RU" dirty="0" smtClean="0"/>
            <a:t>Понимание задачи </a:t>
          </a:r>
          <a:endParaRPr lang="ru-RU" dirty="0"/>
        </a:p>
      </dgm:t>
    </dgm:pt>
    <dgm:pt modelId="{09303500-7F69-4358-BAFA-FF020BD9705C}" type="parTrans" cxnId="{4F6F01CF-C8FE-4FEE-963A-2E9D2D82062E}">
      <dgm:prSet/>
      <dgm:spPr/>
      <dgm:t>
        <a:bodyPr/>
        <a:lstStyle/>
        <a:p>
          <a:endParaRPr lang="ru-RU"/>
        </a:p>
      </dgm:t>
    </dgm:pt>
    <dgm:pt modelId="{C46963E8-37ED-47DD-BC5D-B02F1570900A}" type="sibTrans" cxnId="{4F6F01CF-C8FE-4FEE-963A-2E9D2D82062E}">
      <dgm:prSet/>
      <dgm:spPr/>
      <dgm:t>
        <a:bodyPr/>
        <a:lstStyle/>
        <a:p>
          <a:endParaRPr lang="ru-RU"/>
        </a:p>
      </dgm:t>
    </dgm:pt>
    <dgm:pt modelId="{5CAE9368-E442-4DEC-8135-825096F035E8}">
      <dgm:prSet phldrT="[Текст]"/>
      <dgm:spPr/>
      <dgm:t>
        <a:bodyPr/>
        <a:lstStyle/>
        <a:p>
          <a:r>
            <a:rPr lang="ru-RU" dirty="0" smtClean="0"/>
            <a:t>Знание того, что нужно сделать и как это сделать. </a:t>
          </a:r>
          <a:endParaRPr lang="ru-RU" dirty="0"/>
        </a:p>
      </dgm:t>
    </dgm:pt>
    <dgm:pt modelId="{5205A552-0879-4E9B-A272-03792D8DBFCC}" type="parTrans" cxnId="{BE5330E6-AB54-4EAE-A88D-FFFE4A3302BE}">
      <dgm:prSet/>
      <dgm:spPr/>
      <dgm:t>
        <a:bodyPr/>
        <a:lstStyle/>
        <a:p>
          <a:endParaRPr lang="ru-RU"/>
        </a:p>
      </dgm:t>
    </dgm:pt>
    <dgm:pt modelId="{83DE0799-9710-460C-9BAD-85881CC35967}" type="sibTrans" cxnId="{BE5330E6-AB54-4EAE-A88D-FFFE4A3302BE}">
      <dgm:prSet/>
      <dgm:spPr/>
      <dgm:t>
        <a:bodyPr/>
        <a:lstStyle/>
        <a:p>
          <a:endParaRPr lang="ru-RU"/>
        </a:p>
      </dgm:t>
    </dgm:pt>
    <dgm:pt modelId="{FD564FA1-168E-414D-BD5B-ED3FFACF0CF7}">
      <dgm:prSet phldrT="[Текст]"/>
      <dgm:spPr/>
      <dgm:t>
        <a:bodyPr/>
        <a:lstStyle/>
        <a:p>
          <a:r>
            <a:rPr lang="ru-RU" dirty="0" smtClean="0"/>
            <a:t>Согласие с поставленной задачей</a:t>
          </a:r>
          <a:endParaRPr lang="ru-RU" dirty="0"/>
        </a:p>
      </dgm:t>
    </dgm:pt>
    <dgm:pt modelId="{4470790B-6023-4B59-BCFC-9E3AA82656BE}" type="parTrans" cxnId="{52FF2652-A27D-4BCE-A61F-2751FFC7C39B}">
      <dgm:prSet/>
      <dgm:spPr/>
      <dgm:t>
        <a:bodyPr/>
        <a:lstStyle/>
        <a:p>
          <a:endParaRPr lang="ru-RU"/>
        </a:p>
      </dgm:t>
    </dgm:pt>
    <dgm:pt modelId="{DCEFE3BB-BB5B-4188-BEA5-4A37E8058574}" type="sibTrans" cxnId="{52FF2652-A27D-4BCE-A61F-2751FFC7C39B}">
      <dgm:prSet/>
      <dgm:spPr/>
      <dgm:t>
        <a:bodyPr/>
        <a:lstStyle/>
        <a:p>
          <a:endParaRPr lang="ru-RU"/>
        </a:p>
      </dgm:t>
    </dgm:pt>
    <dgm:pt modelId="{ED15D73B-FC0A-4A54-BAFB-9363671A027F}">
      <dgm:prSet phldrT="[Текст]"/>
      <dgm:spPr/>
      <dgm:t>
        <a:bodyPr/>
        <a:lstStyle/>
        <a:p>
          <a:r>
            <a:rPr lang="ru-RU" dirty="0" smtClean="0"/>
            <a:t>У ребенка должен быть выбор.</a:t>
          </a:r>
          <a:endParaRPr lang="ru-RU" dirty="0"/>
        </a:p>
      </dgm:t>
    </dgm:pt>
    <dgm:pt modelId="{16B86E9C-D25D-40AB-AECE-E6FAEC181A09}" type="parTrans" cxnId="{C040BEAA-BFC0-4DD1-89BA-8226B8490FDD}">
      <dgm:prSet/>
      <dgm:spPr/>
      <dgm:t>
        <a:bodyPr/>
        <a:lstStyle/>
        <a:p>
          <a:endParaRPr lang="ru-RU"/>
        </a:p>
      </dgm:t>
    </dgm:pt>
    <dgm:pt modelId="{8F326993-639A-4CD9-B0E4-7C01F398DB95}" type="sibTrans" cxnId="{C040BEAA-BFC0-4DD1-89BA-8226B8490FDD}">
      <dgm:prSet/>
      <dgm:spPr/>
      <dgm:t>
        <a:bodyPr/>
        <a:lstStyle/>
        <a:p>
          <a:endParaRPr lang="ru-RU"/>
        </a:p>
      </dgm:t>
    </dgm:pt>
    <dgm:pt modelId="{960BF891-2933-4F7E-8729-E0215AA45541}">
      <dgm:prSet phldrT="[Текст]"/>
      <dgm:spPr/>
      <dgm:t>
        <a:bodyPr/>
        <a:lstStyle/>
        <a:p>
          <a:r>
            <a:rPr lang="ru-RU" dirty="0" smtClean="0"/>
            <a:t>Умение самостоятельно мотивировать свои действия</a:t>
          </a:r>
          <a:endParaRPr lang="ru-RU" dirty="0"/>
        </a:p>
      </dgm:t>
    </dgm:pt>
    <dgm:pt modelId="{67AFE72C-422E-4281-B1CB-D43F30702FE0}" type="parTrans" cxnId="{2E63478B-5325-4893-A21B-073D779FC28F}">
      <dgm:prSet/>
      <dgm:spPr/>
      <dgm:t>
        <a:bodyPr/>
        <a:lstStyle/>
        <a:p>
          <a:endParaRPr lang="ru-RU"/>
        </a:p>
      </dgm:t>
    </dgm:pt>
    <dgm:pt modelId="{69CD38AE-AD70-4B27-A954-CF7CFE6AF6A8}" type="sibTrans" cxnId="{2E63478B-5325-4893-A21B-073D779FC28F}">
      <dgm:prSet/>
      <dgm:spPr/>
      <dgm:t>
        <a:bodyPr/>
        <a:lstStyle/>
        <a:p>
          <a:endParaRPr lang="ru-RU"/>
        </a:p>
      </dgm:t>
    </dgm:pt>
    <dgm:pt modelId="{D37208AB-B04E-4FD1-ADC8-B4ADFF0ADC07}">
      <dgm:prSet phldrT="[Текст]"/>
      <dgm:spPr/>
      <dgm:t>
        <a:bodyPr/>
        <a:lstStyle/>
        <a:p>
          <a:r>
            <a:rPr lang="ru-RU" dirty="0" smtClean="0"/>
            <a:t>Создать условия для развития в ребенке способности к самодисциплине.</a:t>
          </a:r>
          <a:endParaRPr lang="ru-RU" dirty="0"/>
        </a:p>
      </dgm:t>
    </dgm:pt>
    <dgm:pt modelId="{58959219-C955-496E-BD6C-EBDB5607D40D}" type="parTrans" cxnId="{69C5C4D5-95CA-4D8B-A919-C42859BBD798}">
      <dgm:prSet/>
      <dgm:spPr/>
      <dgm:t>
        <a:bodyPr/>
        <a:lstStyle/>
        <a:p>
          <a:endParaRPr lang="ru-RU"/>
        </a:p>
      </dgm:t>
    </dgm:pt>
    <dgm:pt modelId="{82F80ADA-44D1-4117-8FB2-664EEA380404}" type="sibTrans" cxnId="{69C5C4D5-95CA-4D8B-A919-C42859BBD798}">
      <dgm:prSet/>
      <dgm:spPr/>
      <dgm:t>
        <a:bodyPr/>
        <a:lstStyle/>
        <a:p>
          <a:endParaRPr lang="ru-RU"/>
        </a:p>
      </dgm:t>
    </dgm:pt>
    <dgm:pt modelId="{E0C09FC1-2C9F-4871-B5F7-3D47046C3DEF}" type="pres">
      <dgm:prSet presAssocID="{A213546B-C54C-4628-A817-BFCF3A47A7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0FB216-691C-487B-952D-447E81C93717}" type="pres">
      <dgm:prSet presAssocID="{B9CE90F5-82AD-4B75-B722-BA9B49032158}" presName="linNode" presStyleCnt="0"/>
      <dgm:spPr/>
    </dgm:pt>
    <dgm:pt modelId="{E3A5C939-398A-4596-98F8-66A1028EA7BA}" type="pres">
      <dgm:prSet presAssocID="{B9CE90F5-82AD-4B75-B722-BA9B4903215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940FD-F552-4E9E-BC0F-9A8CA4637F2D}" type="pres">
      <dgm:prSet presAssocID="{B9CE90F5-82AD-4B75-B722-BA9B4903215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26A81-D8FD-4EB4-8A78-7A1CAEE78847}" type="pres">
      <dgm:prSet presAssocID="{C46963E8-37ED-47DD-BC5D-B02F1570900A}" presName="sp" presStyleCnt="0"/>
      <dgm:spPr/>
    </dgm:pt>
    <dgm:pt modelId="{51039034-BA6D-432E-A8D8-45AB4122D767}" type="pres">
      <dgm:prSet presAssocID="{FD564FA1-168E-414D-BD5B-ED3FFACF0CF7}" presName="linNode" presStyleCnt="0"/>
      <dgm:spPr/>
    </dgm:pt>
    <dgm:pt modelId="{3DCA6122-7E04-4115-9CCD-73492BD1E987}" type="pres">
      <dgm:prSet presAssocID="{FD564FA1-168E-414D-BD5B-ED3FFACF0CF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535BA-2A63-48BD-9BFE-DA5D7EFA16F1}" type="pres">
      <dgm:prSet presAssocID="{FD564FA1-168E-414D-BD5B-ED3FFACF0CF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E02D5-FDB4-4E7C-A5B4-BB14994E0A48}" type="pres">
      <dgm:prSet presAssocID="{DCEFE3BB-BB5B-4188-BEA5-4A37E8058574}" presName="sp" presStyleCnt="0"/>
      <dgm:spPr/>
    </dgm:pt>
    <dgm:pt modelId="{0C225BEF-6FBA-42A5-89EE-5B2A99194A0C}" type="pres">
      <dgm:prSet presAssocID="{960BF891-2933-4F7E-8729-E0215AA45541}" presName="linNode" presStyleCnt="0"/>
      <dgm:spPr/>
    </dgm:pt>
    <dgm:pt modelId="{B129010B-76CF-4136-9093-287D3E275FC7}" type="pres">
      <dgm:prSet presAssocID="{960BF891-2933-4F7E-8729-E0215AA4554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AC9750-F85F-447A-A1B8-A8743C6306D0}" type="pres">
      <dgm:prSet presAssocID="{960BF891-2933-4F7E-8729-E0215AA4554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A72C92-5459-41B4-956B-D457B5FCC2CA}" type="presOf" srcId="{ED15D73B-FC0A-4A54-BAFB-9363671A027F}" destId="{91F535BA-2A63-48BD-9BFE-DA5D7EFA16F1}" srcOrd="0" destOrd="0" presId="urn:microsoft.com/office/officeart/2005/8/layout/vList5"/>
    <dgm:cxn modelId="{C040BEAA-BFC0-4DD1-89BA-8226B8490FDD}" srcId="{FD564FA1-168E-414D-BD5B-ED3FFACF0CF7}" destId="{ED15D73B-FC0A-4A54-BAFB-9363671A027F}" srcOrd="0" destOrd="0" parTransId="{16B86E9C-D25D-40AB-AECE-E6FAEC181A09}" sibTransId="{8F326993-639A-4CD9-B0E4-7C01F398DB95}"/>
    <dgm:cxn modelId="{4F6F01CF-C8FE-4FEE-963A-2E9D2D82062E}" srcId="{A213546B-C54C-4628-A817-BFCF3A47A7DB}" destId="{B9CE90F5-82AD-4B75-B722-BA9B49032158}" srcOrd="0" destOrd="0" parTransId="{09303500-7F69-4358-BAFA-FF020BD9705C}" sibTransId="{C46963E8-37ED-47DD-BC5D-B02F1570900A}"/>
    <dgm:cxn modelId="{BE5330E6-AB54-4EAE-A88D-FFFE4A3302BE}" srcId="{B9CE90F5-82AD-4B75-B722-BA9B49032158}" destId="{5CAE9368-E442-4DEC-8135-825096F035E8}" srcOrd="0" destOrd="0" parTransId="{5205A552-0879-4E9B-A272-03792D8DBFCC}" sibTransId="{83DE0799-9710-460C-9BAD-85881CC35967}"/>
    <dgm:cxn modelId="{F353D7D9-154C-40D6-BBE6-6D18907C719D}" type="presOf" srcId="{A213546B-C54C-4628-A817-BFCF3A47A7DB}" destId="{E0C09FC1-2C9F-4871-B5F7-3D47046C3DEF}" srcOrd="0" destOrd="0" presId="urn:microsoft.com/office/officeart/2005/8/layout/vList5"/>
    <dgm:cxn modelId="{2E63478B-5325-4893-A21B-073D779FC28F}" srcId="{A213546B-C54C-4628-A817-BFCF3A47A7DB}" destId="{960BF891-2933-4F7E-8729-E0215AA45541}" srcOrd="2" destOrd="0" parTransId="{67AFE72C-422E-4281-B1CB-D43F30702FE0}" sibTransId="{69CD38AE-AD70-4B27-A954-CF7CFE6AF6A8}"/>
    <dgm:cxn modelId="{52FF2652-A27D-4BCE-A61F-2751FFC7C39B}" srcId="{A213546B-C54C-4628-A817-BFCF3A47A7DB}" destId="{FD564FA1-168E-414D-BD5B-ED3FFACF0CF7}" srcOrd="1" destOrd="0" parTransId="{4470790B-6023-4B59-BCFC-9E3AA82656BE}" sibTransId="{DCEFE3BB-BB5B-4188-BEA5-4A37E8058574}"/>
    <dgm:cxn modelId="{E88FB072-49A2-4DF5-91B4-68BA4149E683}" type="presOf" srcId="{5CAE9368-E442-4DEC-8135-825096F035E8}" destId="{BCD940FD-F552-4E9E-BC0F-9A8CA4637F2D}" srcOrd="0" destOrd="0" presId="urn:microsoft.com/office/officeart/2005/8/layout/vList5"/>
    <dgm:cxn modelId="{69C5C4D5-95CA-4D8B-A919-C42859BBD798}" srcId="{960BF891-2933-4F7E-8729-E0215AA45541}" destId="{D37208AB-B04E-4FD1-ADC8-B4ADFF0ADC07}" srcOrd="0" destOrd="0" parTransId="{58959219-C955-496E-BD6C-EBDB5607D40D}" sibTransId="{82F80ADA-44D1-4117-8FB2-664EEA380404}"/>
    <dgm:cxn modelId="{C7A588F4-5419-4CC1-A8BD-5FBE7E00B249}" type="presOf" srcId="{FD564FA1-168E-414D-BD5B-ED3FFACF0CF7}" destId="{3DCA6122-7E04-4115-9CCD-73492BD1E987}" srcOrd="0" destOrd="0" presId="urn:microsoft.com/office/officeart/2005/8/layout/vList5"/>
    <dgm:cxn modelId="{A9542028-2C0F-4D7E-A2B9-F693AB9FEE5D}" type="presOf" srcId="{B9CE90F5-82AD-4B75-B722-BA9B49032158}" destId="{E3A5C939-398A-4596-98F8-66A1028EA7BA}" srcOrd="0" destOrd="0" presId="urn:microsoft.com/office/officeart/2005/8/layout/vList5"/>
    <dgm:cxn modelId="{7F44C086-D025-48DC-923D-0063C19553E6}" type="presOf" srcId="{960BF891-2933-4F7E-8729-E0215AA45541}" destId="{B129010B-76CF-4136-9093-287D3E275FC7}" srcOrd="0" destOrd="0" presId="urn:microsoft.com/office/officeart/2005/8/layout/vList5"/>
    <dgm:cxn modelId="{71B03354-1249-484C-ACB6-06BBFF31E121}" type="presOf" srcId="{D37208AB-B04E-4FD1-ADC8-B4ADFF0ADC07}" destId="{5AAC9750-F85F-447A-A1B8-A8743C6306D0}" srcOrd="0" destOrd="0" presId="urn:microsoft.com/office/officeart/2005/8/layout/vList5"/>
    <dgm:cxn modelId="{ED140CBA-8588-4108-8D68-15CF3BEAD922}" type="presParOf" srcId="{E0C09FC1-2C9F-4871-B5F7-3D47046C3DEF}" destId="{B90FB216-691C-487B-952D-447E81C93717}" srcOrd="0" destOrd="0" presId="urn:microsoft.com/office/officeart/2005/8/layout/vList5"/>
    <dgm:cxn modelId="{78BD9009-6B39-472D-A135-0583906AAC90}" type="presParOf" srcId="{B90FB216-691C-487B-952D-447E81C93717}" destId="{E3A5C939-398A-4596-98F8-66A1028EA7BA}" srcOrd="0" destOrd="0" presId="urn:microsoft.com/office/officeart/2005/8/layout/vList5"/>
    <dgm:cxn modelId="{FF241BE7-3C43-4DF6-B590-73B1A41C5B67}" type="presParOf" srcId="{B90FB216-691C-487B-952D-447E81C93717}" destId="{BCD940FD-F552-4E9E-BC0F-9A8CA4637F2D}" srcOrd="1" destOrd="0" presId="urn:microsoft.com/office/officeart/2005/8/layout/vList5"/>
    <dgm:cxn modelId="{BCF48685-E670-4E18-9782-F4CB35E30193}" type="presParOf" srcId="{E0C09FC1-2C9F-4871-B5F7-3D47046C3DEF}" destId="{FE126A81-D8FD-4EB4-8A78-7A1CAEE78847}" srcOrd="1" destOrd="0" presId="urn:microsoft.com/office/officeart/2005/8/layout/vList5"/>
    <dgm:cxn modelId="{FD09EDD8-1D60-42B7-AFF7-F2B0E6D59D1F}" type="presParOf" srcId="{E0C09FC1-2C9F-4871-B5F7-3D47046C3DEF}" destId="{51039034-BA6D-432E-A8D8-45AB4122D767}" srcOrd="2" destOrd="0" presId="urn:microsoft.com/office/officeart/2005/8/layout/vList5"/>
    <dgm:cxn modelId="{68FE6165-44A1-4F0D-A00E-F2A4A65AC945}" type="presParOf" srcId="{51039034-BA6D-432E-A8D8-45AB4122D767}" destId="{3DCA6122-7E04-4115-9CCD-73492BD1E987}" srcOrd="0" destOrd="0" presId="urn:microsoft.com/office/officeart/2005/8/layout/vList5"/>
    <dgm:cxn modelId="{FFB8453C-6369-4E4A-90F2-118989611016}" type="presParOf" srcId="{51039034-BA6D-432E-A8D8-45AB4122D767}" destId="{91F535BA-2A63-48BD-9BFE-DA5D7EFA16F1}" srcOrd="1" destOrd="0" presId="urn:microsoft.com/office/officeart/2005/8/layout/vList5"/>
    <dgm:cxn modelId="{8E213025-4AE3-4AC0-86A4-F864337C7F9D}" type="presParOf" srcId="{E0C09FC1-2C9F-4871-B5F7-3D47046C3DEF}" destId="{25FE02D5-FDB4-4E7C-A5B4-BB14994E0A48}" srcOrd="3" destOrd="0" presId="urn:microsoft.com/office/officeart/2005/8/layout/vList5"/>
    <dgm:cxn modelId="{6DB78896-E8D6-4F05-AA52-0F5AE1D28FDA}" type="presParOf" srcId="{E0C09FC1-2C9F-4871-B5F7-3D47046C3DEF}" destId="{0C225BEF-6FBA-42A5-89EE-5B2A99194A0C}" srcOrd="4" destOrd="0" presId="urn:microsoft.com/office/officeart/2005/8/layout/vList5"/>
    <dgm:cxn modelId="{5BC963C2-373E-4DF8-9EA8-CB8456C042E3}" type="presParOf" srcId="{0C225BEF-6FBA-42A5-89EE-5B2A99194A0C}" destId="{B129010B-76CF-4136-9093-287D3E275FC7}" srcOrd="0" destOrd="0" presId="urn:microsoft.com/office/officeart/2005/8/layout/vList5"/>
    <dgm:cxn modelId="{6AA0EDFF-D5B5-4BA2-A121-4C91A12DDEBE}" type="presParOf" srcId="{0C225BEF-6FBA-42A5-89EE-5B2A99194A0C}" destId="{5AAC9750-F85F-447A-A1B8-A8743C6306D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42AE8D-6DBE-4706-A10E-74DC6C2C6E6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91D12A-BDE7-4370-85DF-79FFC4DC689A}">
      <dgm:prSet phldrT="[Текст]"/>
      <dgm:spPr/>
      <dgm:t>
        <a:bodyPr/>
        <a:lstStyle/>
        <a:p>
          <a:r>
            <a:rPr lang="en-US" dirty="0" smtClean="0"/>
            <a:t>I</a:t>
          </a:r>
          <a:r>
            <a:rPr lang="ru-RU" dirty="0" smtClean="0"/>
            <a:t> уровень</a:t>
          </a:r>
          <a:endParaRPr lang="ru-RU" dirty="0"/>
        </a:p>
      </dgm:t>
    </dgm:pt>
    <dgm:pt modelId="{A14E766C-2C40-4C25-8D2A-B4A45CF732D2}" type="parTrans" cxnId="{60BB3650-FE84-45CD-89F8-F6C21B48B02E}">
      <dgm:prSet/>
      <dgm:spPr/>
      <dgm:t>
        <a:bodyPr/>
        <a:lstStyle/>
        <a:p>
          <a:endParaRPr lang="ru-RU"/>
        </a:p>
      </dgm:t>
    </dgm:pt>
    <dgm:pt modelId="{485B8A43-21C5-43F5-96A9-DE0EA60CA174}" type="sibTrans" cxnId="{60BB3650-FE84-45CD-89F8-F6C21B48B02E}">
      <dgm:prSet/>
      <dgm:spPr/>
      <dgm:t>
        <a:bodyPr/>
        <a:lstStyle/>
        <a:p>
          <a:endParaRPr lang="ru-RU"/>
        </a:p>
      </dgm:t>
    </dgm:pt>
    <dgm:pt modelId="{0BF91D45-8106-423F-B834-AFF5891318CF}">
      <dgm:prSet phldrT="[Текст]"/>
      <dgm:spPr/>
      <dgm:t>
        <a:bodyPr/>
        <a:lstStyle/>
        <a:p>
          <a:r>
            <a:rPr lang="ru-RU" dirty="0" smtClean="0"/>
            <a:t>Ребенок в качестве помощника.</a:t>
          </a:r>
          <a:endParaRPr lang="ru-RU" dirty="0"/>
        </a:p>
      </dgm:t>
    </dgm:pt>
    <dgm:pt modelId="{EB77BEFF-32B3-4FA2-9091-3ACF1122B317}" type="parTrans" cxnId="{69BC9900-9F58-46CE-BE6A-259EBF525F9B}">
      <dgm:prSet/>
      <dgm:spPr/>
      <dgm:t>
        <a:bodyPr/>
        <a:lstStyle/>
        <a:p>
          <a:endParaRPr lang="ru-RU"/>
        </a:p>
      </dgm:t>
    </dgm:pt>
    <dgm:pt modelId="{086F864D-EBAB-4703-BB6B-7A3DC403E078}" type="sibTrans" cxnId="{69BC9900-9F58-46CE-BE6A-259EBF525F9B}">
      <dgm:prSet/>
      <dgm:spPr/>
      <dgm:t>
        <a:bodyPr/>
        <a:lstStyle/>
        <a:p>
          <a:endParaRPr lang="ru-RU"/>
        </a:p>
      </dgm:t>
    </dgm:pt>
    <dgm:pt modelId="{BC88DBF9-ABD9-46D2-8BEC-C70351D6491F}">
      <dgm:prSet phldrT="[Текст]"/>
      <dgm:spPr/>
      <dgm:t>
        <a:bodyPr/>
        <a:lstStyle/>
        <a:p>
          <a:r>
            <a:rPr lang="en-US" dirty="0" smtClean="0"/>
            <a:t>II </a:t>
          </a:r>
          <a:r>
            <a:rPr lang="ru-RU" dirty="0" smtClean="0"/>
            <a:t>уровень</a:t>
          </a:r>
          <a:endParaRPr lang="ru-RU" dirty="0"/>
        </a:p>
      </dgm:t>
    </dgm:pt>
    <dgm:pt modelId="{B26A21C1-0132-4788-884B-6D26E6182D9C}" type="parTrans" cxnId="{27DCC5C1-5584-4974-A5E6-E260769FD956}">
      <dgm:prSet/>
      <dgm:spPr/>
      <dgm:t>
        <a:bodyPr/>
        <a:lstStyle/>
        <a:p>
          <a:endParaRPr lang="ru-RU"/>
        </a:p>
      </dgm:t>
    </dgm:pt>
    <dgm:pt modelId="{F95389BE-096E-4BE9-ADDA-D4976E70FE4D}" type="sibTrans" cxnId="{27DCC5C1-5584-4974-A5E6-E260769FD956}">
      <dgm:prSet/>
      <dgm:spPr/>
      <dgm:t>
        <a:bodyPr/>
        <a:lstStyle/>
        <a:p>
          <a:endParaRPr lang="ru-RU"/>
        </a:p>
      </dgm:t>
    </dgm:pt>
    <dgm:pt modelId="{435493E5-251E-44D3-9980-21F75E4473B9}">
      <dgm:prSet phldrT="[Текст]"/>
      <dgm:spPr/>
      <dgm:t>
        <a:bodyPr/>
        <a:lstStyle/>
        <a:p>
          <a:r>
            <a:rPr lang="ru-RU" dirty="0" smtClean="0"/>
            <a:t>Ребенок нуждается в напоминании и контроле.</a:t>
          </a:r>
          <a:endParaRPr lang="ru-RU" dirty="0"/>
        </a:p>
      </dgm:t>
    </dgm:pt>
    <dgm:pt modelId="{6C26627F-505D-49B8-89C6-6D6AF41EE7D4}" type="parTrans" cxnId="{170BD823-ED29-43DC-8644-7E44C5ACF2C8}">
      <dgm:prSet/>
      <dgm:spPr/>
      <dgm:t>
        <a:bodyPr/>
        <a:lstStyle/>
        <a:p>
          <a:endParaRPr lang="ru-RU"/>
        </a:p>
      </dgm:t>
    </dgm:pt>
    <dgm:pt modelId="{B7FC037C-C8C1-433F-979A-17171BE0E258}" type="sibTrans" cxnId="{170BD823-ED29-43DC-8644-7E44C5ACF2C8}">
      <dgm:prSet/>
      <dgm:spPr/>
      <dgm:t>
        <a:bodyPr/>
        <a:lstStyle/>
        <a:p>
          <a:endParaRPr lang="ru-RU"/>
        </a:p>
      </dgm:t>
    </dgm:pt>
    <dgm:pt modelId="{1BCA17E5-9B28-4D3C-ACF5-40E886FECAA8}">
      <dgm:prSet phldrT="[Текст]"/>
      <dgm:spPr/>
      <dgm:t>
        <a:bodyPr/>
        <a:lstStyle/>
        <a:p>
          <a:r>
            <a:rPr lang="en-US" dirty="0" smtClean="0"/>
            <a:t>III </a:t>
          </a:r>
          <a:r>
            <a:rPr lang="ru-RU" dirty="0" smtClean="0"/>
            <a:t>уровень</a:t>
          </a:r>
          <a:endParaRPr lang="ru-RU" dirty="0"/>
        </a:p>
      </dgm:t>
    </dgm:pt>
    <dgm:pt modelId="{296BB27A-0C47-4D64-87A7-3244D8CD5951}" type="parTrans" cxnId="{286E0D4E-64E7-4884-97AE-42C5281E91E5}">
      <dgm:prSet/>
      <dgm:spPr/>
      <dgm:t>
        <a:bodyPr/>
        <a:lstStyle/>
        <a:p>
          <a:endParaRPr lang="ru-RU"/>
        </a:p>
      </dgm:t>
    </dgm:pt>
    <dgm:pt modelId="{21AD3DAA-33C3-424A-8284-52D8422A17A5}" type="sibTrans" cxnId="{286E0D4E-64E7-4884-97AE-42C5281E91E5}">
      <dgm:prSet/>
      <dgm:spPr/>
      <dgm:t>
        <a:bodyPr/>
        <a:lstStyle/>
        <a:p>
          <a:endParaRPr lang="ru-RU"/>
        </a:p>
      </dgm:t>
    </dgm:pt>
    <dgm:pt modelId="{67A26FC3-D684-45E1-BBA0-A31280E98839}">
      <dgm:prSet phldrT="[Текст]"/>
      <dgm:spPr/>
      <dgm:t>
        <a:bodyPr/>
        <a:lstStyle/>
        <a:p>
          <a:r>
            <a:rPr lang="ru-RU" dirty="0" smtClean="0"/>
            <a:t>Ребенок выполняет задание самостоятельно.</a:t>
          </a:r>
          <a:endParaRPr lang="ru-RU" dirty="0"/>
        </a:p>
      </dgm:t>
    </dgm:pt>
    <dgm:pt modelId="{033EF02E-2EB4-4E22-8AA4-D6FC0EF3BA06}" type="parTrans" cxnId="{456321AA-EB6B-4610-85CE-EEAB2BCA49C2}">
      <dgm:prSet/>
      <dgm:spPr/>
      <dgm:t>
        <a:bodyPr/>
        <a:lstStyle/>
        <a:p>
          <a:endParaRPr lang="ru-RU"/>
        </a:p>
      </dgm:t>
    </dgm:pt>
    <dgm:pt modelId="{5FCF3385-B6BF-4382-B783-658A648D5135}" type="sibTrans" cxnId="{456321AA-EB6B-4610-85CE-EEAB2BCA49C2}">
      <dgm:prSet/>
      <dgm:spPr/>
      <dgm:t>
        <a:bodyPr/>
        <a:lstStyle/>
        <a:p>
          <a:endParaRPr lang="ru-RU"/>
        </a:p>
      </dgm:t>
    </dgm:pt>
    <dgm:pt modelId="{B2546AE3-F3E8-4189-9E3F-1C6EC8300BEC}" type="pres">
      <dgm:prSet presAssocID="{A942AE8D-6DBE-4706-A10E-74DC6C2C6E6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267150-441C-4023-9BE5-3C8B68E7BCE2}" type="pres">
      <dgm:prSet presAssocID="{6091D12A-BDE7-4370-85DF-79FFC4DC689A}" presName="composite" presStyleCnt="0"/>
      <dgm:spPr/>
    </dgm:pt>
    <dgm:pt modelId="{84C7130B-88B1-4E62-B3E5-AAE94AF280B5}" type="pres">
      <dgm:prSet presAssocID="{6091D12A-BDE7-4370-85DF-79FFC4DC689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1C972-D253-41D0-9DE3-7B2E19BE6AD3}" type="pres">
      <dgm:prSet presAssocID="{6091D12A-BDE7-4370-85DF-79FFC4DC689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8B62B-E083-4859-B1A6-DCDDBF96C405}" type="pres">
      <dgm:prSet presAssocID="{485B8A43-21C5-43F5-96A9-DE0EA60CA174}" presName="sp" presStyleCnt="0"/>
      <dgm:spPr/>
    </dgm:pt>
    <dgm:pt modelId="{7BE638EC-7A54-4805-AF67-7747E68179E4}" type="pres">
      <dgm:prSet presAssocID="{BC88DBF9-ABD9-46D2-8BEC-C70351D6491F}" presName="composite" presStyleCnt="0"/>
      <dgm:spPr/>
    </dgm:pt>
    <dgm:pt modelId="{2F8F83EA-DA60-4919-BB7C-618F998AC6A8}" type="pres">
      <dgm:prSet presAssocID="{BC88DBF9-ABD9-46D2-8BEC-C70351D6491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AF2D5-CC4B-4BFF-9E0D-2C39A791B9C5}" type="pres">
      <dgm:prSet presAssocID="{BC88DBF9-ABD9-46D2-8BEC-C70351D6491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065E7-0605-437C-A306-9570E8BF4AFC}" type="pres">
      <dgm:prSet presAssocID="{F95389BE-096E-4BE9-ADDA-D4976E70FE4D}" presName="sp" presStyleCnt="0"/>
      <dgm:spPr/>
    </dgm:pt>
    <dgm:pt modelId="{1C32BB8C-1035-457B-939A-4FDEF593BD99}" type="pres">
      <dgm:prSet presAssocID="{1BCA17E5-9B28-4D3C-ACF5-40E886FECAA8}" presName="composite" presStyleCnt="0"/>
      <dgm:spPr/>
    </dgm:pt>
    <dgm:pt modelId="{B98494D5-6665-4511-ABE3-3648313B6656}" type="pres">
      <dgm:prSet presAssocID="{1BCA17E5-9B28-4D3C-ACF5-40E886FECA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2B527-ADFD-4EDE-92C7-1640CD093B82}" type="pres">
      <dgm:prSet presAssocID="{1BCA17E5-9B28-4D3C-ACF5-40E886FECA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6E0D4E-64E7-4884-97AE-42C5281E91E5}" srcId="{A942AE8D-6DBE-4706-A10E-74DC6C2C6E62}" destId="{1BCA17E5-9B28-4D3C-ACF5-40E886FECAA8}" srcOrd="2" destOrd="0" parTransId="{296BB27A-0C47-4D64-87A7-3244D8CD5951}" sibTransId="{21AD3DAA-33C3-424A-8284-52D8422A17A5}"/>
    <dgm:cxn modelId="{2045ACC6-BCC7-4958-90ED-05C5F8AA8B74}" type="presOf" srcId="{BC88DBF9-ABD9-46D2-8BEC-C70351D6491F}" destId="{2F8F83EA-DA60-4919-BB7C-618F998AC6A8}" srcOrd="0" destOrd="0" presId="urn:microsoft.com/office/officeart/2005/8/layout/chevron2"/>
    <dgm:cxn modelId="{20436C4F-1484-4B72-8D53-F670ADD37FFD}" type="presOf" srcId="{6091D12A-BDE7-4370-85DF-79FFC4DC689A}" destId="{84C7130B-88B1-4E62-B3E5-AAE94AF280B5}" srcOrd="0" destOrd="0" presId="urn:microsoft.com/office/officeart/2005/8/layout/chevron2"/>
    <dgm:cxn modelId="{412BC3B9-85CA-4314-8D7F-5355D42BCA27}" type="presOf" srcId="{67A26FC3-D684-45E1-BBA0-A31280E98839}" destId="{A3A2B527-ADFD-4EDE-92C7-1640CD093B82}" srcOrd="0" destOrd="0" presId="urn:microsoft.com/office/officeart/2005/8/layout/chevron2"/>
    <dgm:cxn modelId="{2AB5C7CA-9A39-4061-8134-AD5B65AAF6CC}" type="presOf" srcId="{1BCA17E5-9B28-4D3C-ACF5-40E886FECAA8}" destId="{B98494D5-6665-4511-ABE3-3648313B6656}" srcOrd="0" destOrd="0" presId="urn:microsoft.com/office/officeart/2005/8/layout/chevron2"/>
    <dgm:cxn modelId="{170BD823-ED29-43DC-8644-7E44C5ACF2C8}" srcId="{BC88DBF9-ABD9-46D2-8BEC-C70351D6491F}" destId="{435493E5-251E-44D3-9980-21F75E4473B9}" srcOrd="0" destOrd="0" parTransId="{6C26627F-505D-49B8-89C6-6D6AF41EE7D4}" sibTransId="{B7FC037C-C8C1-433F-979A-17171BE0E258}"/>
    <dgm:cxn modelId="{27DCC5C1-5584-4974-A5E6-E260769FD956}" srcId="{A942AE8D-6DBE-4706-A10E-74DC6C2C6E62}" destId="{BC88DBF9-ABD9-46D2-8BEC-C70351D6491F}" srcOrd="1" destOrd="0" parTransId="{B26A21C1-0132-4788-884B-6D26E6182D9C}" sibTransId="{F95389BE-096E-4BE9-ADDA-D4976E70FE4D}"/>
    <dgm:cxn modelId="{DD6FF2F4-A4B7-4BED-B75D-01BF11998AF6}" type="presOf" srcId="{A942AE8D-6DBE-4706-A10E-74DC6C2C6E62}" destId="{B2546AE3-F3E8-4189-9E3F-1C6EC8300BEC}" srcOrd="0" destOrd="0" presId="urn:microsoft.com/office/officeart/2005/8/layout/chevron2"/>
    <dgm:cxn modelId="{456321AA-EB6B-4610-85CE-EEAB2BCA49C2}" srcId="{1BCA17E5-9B28-4D3C-ACF5-40E886FECAA8}" destId="{67A26FC3-D684-45E1-BBA0-A31280E98839}" srcOrd="0" destOrd="0" parTransId="{033EF02E-2EB4-4E22-8AA4-D6FC0EF3BA06}" sibTransId="{5FCF3385-B6BF-4382-B783-658A648D5135}"/>
    <dgm:cxn modelId="{69BC9900-9F58-46CE-BE6A-259EBF525F9B}" srcId="{6091D12A-BDE7-4370-85DF-79FFC4DC689A}" destId="{0BF91D45-8106-423F-B834-AFF5891318CF}" srcOrd="0" destOrd="0" parTransId="{EB77BEFF-32B3-4FA2-9091-3ACF1122B317}" sibTransId="{086F864D-EBAB-4703-BB6B-7A3DC403E078}"/>
    <dgm:cxn modelId="{917EC58C-D5CB-444E-A686-7A4C61BFE3B4}" type="presOf" srcId="{435493E5-251E-44D3-9980-21F75E4473B9}" destId="{B6BAF2D5-CC4B-4BFF-9E0D-2C39A791B9C5}" srcOrd="0" destOrd="0" presId="urn:microsoft.com/office/officeart/2005/8/layout/chevron2"/>
    <dgm:cxn modelId="{60BB3650-FE84-45CD-89F8-F6C21B48B02E}" srcId="{A942AE8D-6DBE-4706-A10E-74DC6C2C6E62}" destId="{6091D12A-BDE7-4370-85DF-79FFC4DC689A}" srcOrd="0" destOrd="0" parTransId="{A14E766C-2C40-4C25-8D2A-B4A45CF732D2}" sibTransId="{485B8A43-21C5-43F5-96A9-DE0EA60CA174}"/>
    <dgm:cxn modelId="{AE1CE666-70F6-40CD-8FE4-C260DD89131B}" type="presOf" srcId="{0BF91D45-8106-423F-B834-AFF5891318CF}" destId="{8361C972-D253-41D0-9DE3-7B2E19BE6AD3}" srcOrd="0" destOrd="0" presId="urn:microsoft.com/office/officeart/2005/8/layout/chevron2"/>
    <dgm:cxn modelId="{D05ED5D5-F133-453D-B1BC-7941642B8F70}" type="presParOf" srcId="{B2546AE3-F3E8-4189-9E3F-1C6EC8300BEC}" destId="{18267150-441C-4023-9BE5-3C8B68E7BCE2}" srcOrd="0" destOrd="0" presId="urn:microsoft.com/office/officeart/2005/8/layout/chevron2"/>
    <dgm:cxn modelId="{F1BB7639-0220-42D6-9678-D053AF61786D}" type="presParOf" srcId="{18267150-441C-4023-9BE5-3C8B68E7BCE2}" destId="{84C7130B-88B1-4E62-B3E5-AAE94AF280B5}" srcOrd="0" destOrd="0" presId="urn:microsoft.com/office/officeart/2005/8/layout/chevron2"/>
    <dgm:cxn modelId="{346B8305-5FEB-4A29-8F07-DC6730A8259D}" type="presParOf" srcId="{18267150-441C-4023-9BE5-3C8B68E7BCE2}" destId="{8361C972-D253-41D0-9DE3-7B2E19BE6AD3}" srcOrd="1" destOrd="0" presId="urn:microsoft.com/office/officeart/2005/8/layout/chevron2"/>
    <dgm:cxn modelId="{1C052336-F80D-4FE2-A504-230B90CDE2C8}" type="presParOf" srcId="{B2546AE3-F3E8-4189-9E3F-1C6EC8300BEC}" destId="{4458B62B-E083-4859-B1A6-DCDDBF96C405}" srcOrd="1" destOrd="0" presId="urn:microsoft.com/office/officeart/2005/8/layout/chevron2"/>
    <dgm:cxn modelId="{8A290594-166E-4F7E-99D2-92F12135534B}" type="presParOf" srcId="{B2546AE3-F3E8-4189-9E3F-1C6EC8300BEC}" destId="{7BE638EC-7A54-4805-AF67-7747E68179E4}" srcOrd="2" destOrd="0" presId="urn:microsoft.com/office/officeart/2005/8/layout/chevron2"/>
    <dgm:cxn modelId="{56282571-D774-4A44-A073-44B402E57AE6}" type="presParOf" srcId="{7BE638EC-7A54-4805-AF67-7747E68179E4}" destId="{2F8F83EA-DA60-4919-BB7C-618F998AC6A8}" srcOrd="0" destOrd="0" presId="urn:microsoft.com/office/officeart/2005/8/layout/chevron2"/>
    <dgm:cxn modelId="{9B62D28B-93B2-47AA-BA3E-9514E7216308}" type="presParOf" srcId="{7BE638EC-7A54-4805-AF67-7747E68179E4}" destId="{B6BAF2D5-CC4B-4BFF-9E0D-2C39A791B9C5}" srcOrd="1" destOrd="0" presId="urn:microsoft.com/office/officeart/2005/8/layout/chevron2"/>
    <dgm:cxn modelId="{5C20FACE-9B97-4662-965E-C2ABBF63F017}" type="presParOf" srcId="{B2546AE3-F3E8-4189-9E3F-1C6EC8300BEC}" destId="{3DD065E7-0605-437C-A306-9570E8BF4AFC}" srcOrd="3" destOrd="0" presId="urn:microsoft.com/office/officeart/2005/8/layout/chevron2"/>
    <dgm:cxn modelId="{09692057-795B-4554-9F6F-C1BCC135CE9C}" type="presParOf" srcId="{B2546AE3-F3E8-4189-9E3F-1C6EC8300BEC}" destId="{1C32BB8C-1035-457B-939A-4FDEF593BD99}" srcOrd="4" destOrd="0" presId="urn:microsoft.com/office/officeart/2005/8/layout/chevron2"/>
    <dgm:cxn modelId="{CF935BE9-1CBE-4A71-88F7-AB6C86E1AF04}" type="presParOf" srcId="{1C32BB8C-1035-457B-939A-4FDEF593BD99}" destId="{B98494D5-6665-4511-ABE3-3648313B6656}" srcOrd="0" destOrd="0" presId="urn:microsoft.com/office/officeart/2005/8/layout/chevron2"/>
    <dgm:cxn modelId="{ACBADC50-B39C-4BED-8788-5DDA341D6B28}" type="presParOf" srcId="{1C32BB8C-1035-457B-939A-4FDEF593BD99}" destId="{A3A2B527-ADFD-4EDE-92C7-1640CD093B8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76F1F2-8423-4421-8206-F69B4F10366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98D867-5EAE-478A-9199-A533D6D362C0}">
      <dgm:prSet phldrT="[Текст]"/>
      <dgm:spPr/>
      <dgm:t>
        <a:bodyPr/>
        <a:lstStyle/>
        <a:p>
          <a:r>
            <a:rPr lang="ru-RU" dirty="0" smtClean="0"/>
            <a:t>Самоуважение</a:t>
          </a:r>
          <a:endParaRPr lang="ru-RU" dirty="0"/>
        </a:p>
      </dgm:t>
    </dgm:pt>
    <dgm:pt modelId="{E1F4C6DB-6F08-4912-951B-64931176EC05}" type="parTrans" cxnId="{1443E654-FC6D-4C12-940D-C476361E7188}">
      <dgm:prSet/>
      <dgm:spPr/>
      <dgm:t>
        <a:bodyPr/>
        <a:lstStyle/>
        <a:p>
          <a:endParaRPr lang="ru-RU"/>
        </a:p>
      </dgm:t>
    </dgm:pt>
    <dgm:pt modelId="{C093C9EC-32E7-478B-9F49-8592B9A4D65E}" type="sibTrans" cxnId="{1443E654-FC6D-4C12-940D-C476361E7188}">
      <dgm:prSet/>
      <dgm:spPr/>
      <dgm:t>
        <a:bodyPr/>
        <a:lstStyle/>
        <a:p>
          <a:endParaRPr lang="ru-RU"/>
        </a:p>
      </dgm:t>
    </dgm:pt>
    <dgm:pt modelId="{5643DB8C-F247-4525-B580-89420D5355EF}">
      <dgm:prSet phldrT="[Текст]"/>
      <dgm:spPr/>
      <dgm:t>
        <a:bodyPr/>
        <a:lstStyle/>
        <a:p>
          <a:r>
            <a:rPr lang="ru-RU" dirty="0" smtClean="0"/>
            <a:t>Разумные ограничения</a:t>
          </a:r>
          <a:endParaRPr lang="ru-RU" dirty="0"/>
        </a:p>
      </dgm:t>
    </dgm:pt>
    <dgm:pt modelId="{269B35E2-1C2D-4617-937F-39023A8F8148}" type="parTrans" cxnId="{1F91F2E4-E2F2-498C-8134-7820629093E3}">
      <dgm:prSet/>
      <dgm:spPr/>
      <dgm:t>
        <a:bodyPr/>
        <a:lstStyle/>
        <a:p>
          <a:endParaRPr lang="ru-RU"/>
        </a:p>
      </dgm:t>
    </dgm:pt>
    <dgm:pt modelId="{FB2DD573-8D68-4E86-B815-06575C3681F5}" type="sibTrans" cxnId="{1F91F2E4-E2F2-498C-8134-7820629093E3}">
      <dgm:prSet/>
      <dgm:spPr/>
      <dgm:t>
        <a:bodyPr/>
        <a:lstStyle/>
        <a:p>
          <a:endParaRPr lang="ru-RU"/>
        </a:p>
      </dgm:t>
    </dgm:pt>
    <dgm:pt modelId="{0B3BC641-DDB2-4F4B-86C1-90DE81358A06}">
      <dgm:prSet phldrT="[Текст]"/>
      <dgm:spPr/>
      <dgm:t>
        <a:bodyPr/>
        <a:lstStyle/>
        <a:p>
          <a:r>
            <a:rPr lang="ru-RU" dirty="0" smtClean="0"/>
            <a:t>Условия развития ребенка</a:t>
          </a:r>
          <a:endParaRPr lang="ru-RU" dirty="0"/>
        </a:p>
      </dgm:t>
    </dgm:pt>
    <dgm:pt modelId="{FE9A6CA7-3CBC-4A89-B44C-E346DD61D775}" type="parTrans" cxnId="{C7929558-20F4-4BB6-95DC-F15D846F1845}">
      <dgm:prSet/>
      <dgm:spPr/>
      <dgm:t>
        <a:bodyPr/>
        <a:lstStyle/>
        <a:p>
          <a:endParaRPr lang="ru-RU"/>
        </a:p>
      </dgm:t>
    </dgm:pt>
    <dgm:pt modelId="{D8A680C9-9342-416E-9BA3-DEDFBD5DC8EF}" type="sibTrans" cxnId="{C7929558-20F4-4BB6-95DC-F15D846F1845}">
      <dgm:prSet/>
      <dgm:spPr/>
      <dgm:t>
        <a:bodyPr/>
        <a:lstStyle/>
        <a:p>
          <a:endParaRPr lang="ru-RU"/>
        </a:p>
      </dgm:t>
    </dgm:pt>
    <dgm:pt modelId="{35AB0687-C9F5-44C3-99B0-97072728A54E}" type="pres">
      <dgm:prSet presAssocID="{6A76F1F2-8423-4421-8206-F69B4F10366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C28781-F49E-4293-9424-5E54196FC30B}" type="pres">
      <dgm:prSet presAssocID="{0D98D867-5EAE-478A-9199-A533D6D362C0}" presName="parentLin" presStyleCnt="0"/>
      <dgm:spPr/>
    </dgm:pt>
    <dgm:pt modelId="{70E969DE-3EE1-4E0E-8D10-1B2B5069266F}" type="pres">
      <dgm:prSet presAssocID="{0D98D867-5EAE-478A-9199-A533D6D362C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1D4E2CF-DAC1-489D-AFB6-C0C545C1B54D}" type="pres">
      <dgm:prSet presAssocID="{0D98D867-5EAE-478A-9199-A533D6D362C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4FA90-3EEC-4D0E-BF87-B49666B43A4E}" type="pres">
      <dgm:prSet presAssocID="{0D98D867-5EAE-478A-9199-A533D6D362C0}" presName="negativeSpace" presStyleCnt="0"/>
      <dgm:spPr/>
    </dgm:pt>
    <dgm:pt modelId="{643AB256-7715-4261-8891-021ADB6872A3}" type="pres">
      <dgm:prSet presAssocID="{0D98D867-5EAE-478A-9199-A533D6D362C0}" presName="childText" presStyleLbl="conFgAcc1" presStyleIdx="0" presStyleCnt="3">
        <dgm:presLayoutVars>
          <dgm:bulletEnabled val="1"/>
        </dgm:presLayoutVars>
      </dgm:prSet>
      <dgm:spPr/>
    </dgm:pt>
    <dgm:pt modelId="{458B34FA-F45B-4009-8F7D-D207A53F5148}" type="pres">
      <dgm:prSet presAssocID="{C093C9EC-32E7-478B-9F49-8592B9A4D65E}" presName="spaceBetweenRectangles" presStyleCnt="0"/>
      <dgm:spPr/>
    </dgm:pt>
    <dgm:pt modelId="{4CFEF2F2-ADBC-4706-A336-68B288C90ED8}" type="pres">
      <dgm:prSet presAssocID="{5643DB8C-F247-4525-B580-89420D5355EF}" presName="parentLin" presStyleCnt="0"/>
      <dgm:spPr/>
    </dgm:pt>
    <dgm:pt modelId="{DB5C8B1E-B20F-4F6A-A2ED-4B87EC529BF4}" type="pres">
      <dgm:prSet presAssocID="{5643DB8C-F247-4525-B580-89420D5355E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2BEFDCF-C794-4C2B-9A7A-7DA9A294EF93}" type="pres">
      <dgm:prSet presAssocID="{5643DB8C-F247-4525-B580-89420D5355E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56FE0-E332-4419-BAE8-8F04C0EE0BAF}" type="pres">
      <dgm:prSet presAssocID="{5643DB8C-F247-4525-B580-89420D5355EF}" presName="negativeSpace" presStyleCnt="0"/>
      <dgm:spPr/>
    </dgm:pt>
    <dgm:pt modelId="{CB0724FD-065A-4C64-9280-881B1E92545E}" type="pres">
      <dgm:prSet presAssocID="{5643DB8C-F247-4525-B580-89420D5355EF}" presName="childText" presStyleLbl="conFgAcc1" presStyleIdx="1" presStyleCnt="3">
        <dgm:presLayoutVars>
          <dgm:bulletEnabled val="1"/>
        </dgm:presLayoutVars>
      </dgm:prSet>
      <dgm:spPr/>
    </dgm:pt>
    <dgm:pt modelId="{A72CAF4E-728B-4C7E-942A-9D5C020DF1F3}" type="pres">
      <dgm:prSet presAssocID="{FB2DD573-8D68-4E86-B815-06575C3681F5}" presName="spaceBetweenRectangles" presStyleCnt="0"/>
      <dgm:spPr/>
    </dgm:pt>
    <dgm:pt modelId="{BAFF4C7E-21BE-495A-B469-6841390B30C7}" type="pres">
      <dgm:prSet presAssocID="{0B3BC641-DDB2-4F4B-86C1-90DE81358A06}" presName="parentLin" presStyleCnt="0"/>
      <dgm:spPr/>
    </dgm:pt>
    <dgm:pt modelId="{42CA5949-9EAC-4527-942F-EC01F53B037E}" type="pres">
      <dgm:prSet presAssocID="{0B3BC641-DDB2-4F4B-86C1-90DE81358A0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11B9692-B7FD-4DEB-9012-DD4983674AE5}" type="pres">
      <dgm:prSet presAssocID="{0B3BC641-DDB2-4F4B-86C1-90DE81358A0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50D0F-E4F0-40C4-8512-2E5E0FAB3809}" type="pres">
      <dgm:prSet presAssocID="{0B3BC641-DDB2-4F4B-86C1-90DE81358A06}" presName="negativeSpace" presStyleCnt="0"/>
      <dgm:spPr/>
    </dgm:pt>
    <dgm:pt modelId="{0FCCB4DB-FD83-4C03-82F0-ED2964EE8892}" type="pres">
      <dgm:prSet presAssocID="{0B3BC641-DDB2-4F4B-86C1-90DE81358A0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BC8BD60-6C01-48B4-BAA3-205AB14709F6}" type="presOf" srcId="{5643DB8C-F247-4525-B580-89420D5355EF}" destId="{52BEFDCF-C794-4C2B-9A7A-7DA9A294EF93}" srcOrd="1" destOrd="0" presId="urn:microsoft.com/office/officeart/2005/8/layout/list1"/>
    <dgm:cxn modelId="{BDAB33CC-9EEF-4599-B384-E36C5AE691D4}" type="presOf" srcId="{5643DB8C-F247-4525-B580-89420D5355EF}" destId="{DB5C8B1E-B20F-4F6A-A2ED-4B87EC529BF4}" srcOrd="0" destOrd="0" presId="urn:microsoft.com/office/officeart/2005/8/layout/list1"/>
    <dgm:cxn modelId="{4AC158B7-F2C3-4D23-9E92-A97BA2E33CAB}" type="presOf" srcId="{0D98D867-5EAE-478A-9199-A533D6D362C0}" destId="{91D4E2CF-DAC1-489D-AFB6-C0C545C1B54D}" srcOrd="1" destOrd="0" presId="urn:microsoft.com/office/officeart/2005/8/layout/list1"/>
    <dgm:cxn modelId="{E3E8749C-ABFB-4D8D-AE7B-680BB2FBC50C}" type="presOf" srcId="{0D98D867-5EAE-478A-9199-A533D6D362C0}" destId="{70E969DE-3EE1-4E0E-8D10-1B2B5069266F}" srcOrd="0" destOrd="0" presId="urn:microsoft.com/office/officeart/2005/8/layout/list1"/>
    <dgm:cxn modelId="{C7929558-20F4-4BB6-95DC-F15D846F1845}" srcId="{6A76F1F2-8423-4421-8206-F69B4F103664}" destId="{0B3BC641-DDB2-4F4B-86C1-90DE81358A06}" srcOrd="2" destOrd="0" parTransId="{FE9A6CA7-3CBC-4A89-B44C-E346DD61D775}" sibTransId="{D8A680C9-9342-416E-9BA3-DEDFBD5DC8EF}"/>
    <dgm:cxn modelId="{B9D3EEEF-B6B7-45DB-9149-9E74D2789D30}" type="presOf" srcId="{0B3BC641-DDB2-4F4B-86C1-90DE81358A06}" destId="{E11B9692-B7FD-4DEB-9012-DD4983674AE5}" srcOrd="1" destOrd="0" presId="urn:microsoft.com/office/officeart/2005/8/layout/list1"/>
    <dgm:cxn modelId="{1443E654-FC6D-4C12-940D-C476361E7188}" srcId="{6A76F1F2-8423-4421-8206-F69B4F103664}" destId="{0D98D867-5EAE-478A-9199-A533D6D362C0}" srcOrd="0" destOrd="0" parTransId="{E1F4C6DB-6F08-4912-951B-64931176EC05}" sibTransId="{C093C9EC-32E7-478B-9F49-8592B9A4D65E}"/>
    <dgm:cxn modelId="{1F91F2E4-E2F2-498C-8134-7820629093E3}" srcId="{6A76F1F2-8423-4421-8206-F69B4F103664}" destId="{5643DB8C-F247-4525-B580-89420D5355EF}" srcOrd="1" destOrd="0" parTransId="{269B35E2-1C2D-4617-937F-39023A8F8148}" sibTransId="{FB2DD573-8D68-4E86-B815-06575C3681F5}"/>
    <dgm:cxn modelId="{24C1C524-C255-4116-8696-9982C672F277}" type="presOf" srcId="{0B3BC641-DDB2-4F4B-86C1-90DE81358A06}" destId="{42CA5949-9EAC-4527-942F-EC01F53B037E}" srcOrd="0" destOrd="0" presId="urn:microsoft.com/office/officeart/2005/8/layout/list1"/>
    <dgm:cxn modelId="{D9677BC0-E456-463C-8FDF-4C9FE4471C37}" type="presOf" srcId="{6A76F1F2-8423-4421-8206-F69B4F103664}" destId="{35AB0687-C9F5-44C3-99B0-97072728A54E}" srcOrd="0" destOrd="0" presId="urn:microsoft.com/office/officeart/2005/8/layout/list1"/>
    <dgm:cxn modelId="{DCD0A812-C93A-42FC-AC91-241F74F76286}" type="presParOf" srcId="{35AB0687-C9F5-44C3-99B0-97072728A54E}" destId="{A4C28781-F49E-4293-9424-5E54196FC30B}" srcOrd="0" destOrd="0" presId="urn:microsoft.com/office/officeart/2005/8/layout/list1"/>
    <dgm:cxn modelId="{F61DFA6A-EE53-4001-82D9-90F14F137625}" type="presParOf" srcId="{A4C28781-F49E-4293-9424-5E54196FC30B}" destId="{70E969DE-3EE1-4E0E-8D10-1B2B5069266F}" srcOrd="0" destOrd="0" presId="urn:microsoft.com/office/officeart/2005/8/layout/list1"/>
    <dgm:cxn modelId="{B153F8D3-9360-41DC-976E-4BB00653C5F2}" type="presParOf" srcId="{A4C28781-F49E-4293-9424-5E54196FC30B}" destId="{91D4E2CF-DAC1-489D-AFB6-C0C545C1B54D}" srcOrd="1" destOrd="0" presId="urn:microsoft.com/office/officeart/2005/8/layout/list1"/>
    <dgm:cxn modelId="{97360E48-91F8-4FA8-9729-A1E17D3A367D}" type="presParOf" srcId="{35AB0687-C9F5-44C3-99B0-97072728A54E}" destId="{FF94FA90-3EEC-4D0E-BF87-B49666B43A4E}" srcOrd="1" destOrd="0" presId="urn:microsoft.com/office/officeart/2005/8/layout/list1"/>
    <dgm:cxn modelId="{D903F84A-5DFF-4B16-9FD1-AA8933473C22}" type="presParOf" srcId="{35AB0687-C9F5-44C3-99B0-97072728A54E}" destId="{643AB256-7715-4261-8891-021ADB6872A3}" srcOrd="2" destOrd="0" presId="urn:microsoft.com/office/officeart/2005/8/layout/list1"/>
    <dgm:cxn modelId="{CD796C14-22F6-4D00-879B-6FCB400F7BBD}" type="presParOf" srcId="{35AB0687-C9F5-44C3-99B0-97072728A54E}" destId="{458B34FA-F45B-4009-8F7D-D207A53F5148}" srcOrd="3" destOrd="0" presId="urn:microsoft.com/office/officeart/2005/8/layout/list1"/>
    <dgm:cxn modelId="{CCE1756A-D518-48AA-9ACC-4980A1EA2F6C}" type="presParOf" srcId="{35AB0687-C9F5-44C3-99B0-97072728A54E}" destId="{4CFEF2F2-ADBC-4706-A336-68B288C90ED8}" srcOrd="4" destOrd="0" presId="urn:microsoft.com/office/officeart/2005/8/layout/list1"/>
    <dgm:cxn modelId="{DAEE777E-6120-4E34-81D0-6D3EFDFAE487}" type="presParOf" srcId="{4CFEF2F2-ADBC-4706-A336-68B288C90ED8}" destId="{DB5C8B1E-B20F-4F6A-A2ED-4B87EC529BF4}" srcOrd="0" destOrd="0" presId="urn:microsoft.com/office/officeart/2005/8/layout/list1"/>
    <dgm:cxn modelId="{B196D835-EB5C-4694-9A48-5F4CA6D223C5}" type="presParOf" srcId="{4CFEF2F2-ADBC-4706-A336-68B288C90ED8}" destId="{52BEFDCF-C794-4C2B-9A7A-7DA9A294EF93}" srcOrd="1" destOrd="0" presId="urn:microsoft.com/office/officeart/2005/8/layout/list1"/>
    <dgm:cxn modelId="{BCFECD7E-F913-41E6-A6CF-7C17834CADA4}" type="presParOf" srcId="{35AB0687-C9F5-44C3-99B0-97072728A54E}" destId="{C4956FE0-E332-4419-BAE8-8F04C0EE0BAF}" srcOrd="5" destOrd="0" presId="urn:microsoft.com/office/officeart/2005/8/layout/list1"/>
    <dgm:cxn modelId="{F6340489-8E39-4874-A98F-37595076C355}" type="presParOf" srcId="{35AB0687-C9F5-44C3-99B0-97072728A54E}" destId="{CB0724FD-065A-4C64-9280-881B1E92545E}" srcOrd="6" destOrd="0" presId="urn:microsoft.com/office/officeart/2005/8/layout/list1"/>
    <dgm:cxn modelId="{23DFFA52-98E6-49D3-8272-7361847192EA}" type="presParOf" srcId="{35AB0687-C9F5-44C3-99B0-97072728A54E}" destId="{A72CAF4E-728B-4C7E-942A-9D5C020DF1F3}" srcOrd="7" destOrd="0" presId="urn:microsoft.com/office/officeart/2005/8/layout/list1"/>
    <dgm:cxn modelId="{879A7702-78DE-462C-AF1D-E08D79E0378B}" type="presParOf" srcId="{35AB0687-C9F5-44C3-99B0-97072728A54E}" destId="{BAFF4C7E-21BE-495A-B469-6841390B30C7}" srcOrd="8" destOrd="0" presId="urn:microsoft.com/office/officeart/2005/8/layout/list1"/>
    <dgm:cxn modelId="{F6CC34F5-6A55-4DFA-B685-FFA375B81DBB}" type="presParOf" srcId="{BAFF4C7E-21BE-495A-B469-6841390B30C7}" destId="{42CA5949-9EAC-4527-942F-EC01F53B037E}" srcOrd="0" destOrd="0" presId="urn:microsoft.com/office/officeart/2005/8/layout/list1"/>
    <dgm:cxn modelId="{ACA00469-907D-4DE8-969C-F20C127B1FC3}" type="presParOf" srcId="{BAFF4C7E-21BE-495A-B469-6841390B30C7}" destId="{E11B9692-B7FD-4DEB-9012-DD4983674AE5}" srcOrd="1" destOrd="0" presId="urn:microsoft.com/office/officeart/2005/8/layout/list1"/>
    <dgm:cxn modelId="{3CD05566-8463-4E67-9F28-19C3B17642D5}" type="presParOf" srcId="{35AB0687-C9F5-44C3-99B0-97072728A54E}" destId="{3F050D0F-E4F0-40C4-8512-2E5E0FAB3809}" srcOrd="9" destOrd="0" presId="urn:microsoft.com/office/officeart/2005/8/layout/list1"/>
    <dgm:cxn modelId="{BBCA42D3-E536-4D12-944A-B63F85038526}" type="presParOf" srcId="{35AB0687-C9F5-44C3-99B0-97072728A54E}" destId="{0FCCB4DB-FD83-4C03-82F0-ED2964EE889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2035AD-6D65-4623-B206-8B02EBC62B4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114B6B-BAF5-4663-9970-5F5456696952}">
      <dgm:prSet phldrT="[Текст]"/>
      <dgm:spPr/>
      <dgm:t>
        <a:bodyPr/>
        <a:lstStyle/>
        <a:p>
          <a:r>
            <a:rPr lang="ru-RU" dirty="0" smtClean="0"/>
            <a:t>поймите природу своих претензий, определите свои цели</a:t>
          </a:r>
          <a:endParaRPr lang="ru-RU" dirty="0"/>
        </a:p>
      </dgm:t>
    </dgm:pt>
    <dgm:pt modelId="{F7D656DC-1328-412F-B4F3-8FBB94036871}" type="parTrans" cxnId="{15DACC38-FB41-4C43-BF7B-08012009C755}">
      <dgm:prSet/>
      <dgm:spPr/>
      <dgm:t>
        <a:bodyPr/>
        <a:lstStyle/>
        <a:p>
          <a:endParaRPr lang="ru-RU"/>
        </a:p>
      </dgm:t>
    </dgm:pt>
    <dgm:pt modelId="{CC076A73-5675-4A42-98DA-782D2254137B}" type="sibTrans" cxnId="{15DACC38-FB41-4C43-BF7B-08012009C755}">
      <dgm:prSet/>
      <dgm:spPr/>
      <dgm:t>
        <a:bodyPr/>
        <a:lstStyle/>
        <a:p>
          <a:endParaRPr lang="ru-RU"/>
        </a:p>
      </dgm:t>
    </dgm:pt>
    <dgm:pt modelId="{A1399374-C1B0-42DD-942D-11F21B0A7660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F91B999D-026D-4335-93FF-E11036827564}" type="parTrans" cxnId="{F73DF2B0-836F-4280-BEFA-C4AA8C8D2A08}">
      <dgm:prSet/>
      <dgm:spPr/>
      <dgm:t>
        <a:bodyPr/>
        <a:lstStyle/>
        <a:p>
          <a:endParaRPr lang="ru-RU"/>
        </a:p>
      </dgm:t>
    </dgm:pt>
    <dgm:pt modelId="{B68005AD-7C96-4B85-8B66-A009E7644159}" type="sibTrans" cxnId="{F73DF2B0-836F-4280-BEFA-C4AA8C8D2A08}">
      <dgm:prSet/>
      <dgm:spPr/>
      <dgm:t>
        <a:bodyPr/>
        <a:lstStyle/>
        <a:p>
          <a:endParaRPr lang="ru-RU"/>
        </a:p>
      </dgm:t>
    </dgm:pt>
    <dgm:pt modelId="{E08B9D90-9D54-4E8F-BD2D-D6880086A119}">
      <dgm:prSet phldrT="[Текст]"/>
      <dgm:spPr/>
      <dgm:t>
        <a:bodyPr/>
        <a:lstStyle/>
        <a:p>
          <a:r>
            <a:rPr lang="ru-RU" dirty="0" smtClean="0"/>
            <a:t>учитывайте возрастные особенности</a:t>
          </a:r>
          <a:endParaRPr lang="ru-RU" dirty="0"/>
        </a:p>
      </dgm:t>
    </dgm:pt>
    <dgm:pt modelId="{293A850D-0A87-4064-88B0-5F9509ECBF3D}" type="parTrans" cxnId="{6B0EA83F-1F4F-4F76-BEBB-D48A58004C64}">
      <dgm:prSet/>
      <dgm:spPr/>
      <dgm:t>
        <a:bodyPr/>
        <a:lstStyle/>
        <a:p>
          <a:endParaRPr lang="ru-RU"/>
        </a:p>
      </dgm:t>
    </dgm:pt>
    <dgm:pt modelId="{B0480641-1DBF-4FD5-80D0-D48E278B96E6}" type="sibTrans" cxnId="{6B0EA83F-1F4F-4F76-BEBB-D48A58004C64}">
      <dgm:prSet/>
      <dgm:spPr/>
      <dgm:t>
        <a:bodyPr/>
        <a:lstStyle/>
        <a:p>
          <a:endParaRPr lang="ru-RU"/>
        </a:p>
      </dgm:t>
    </dgm:pt>
    <dgm:pt modelId="{7C6B3CD9-BE0A-482D-8BE8-094CE68BD84E}">
      <dgm:prSet phldrT="[Текст]"/>
      <dgm:spPr/>
      <dgm:t>
        <a:bodyPr/>
        <a:lstStyle/>
        <a:p>
          <a:r>
            <a:rPr lang="ru-RU" dirty="0" smtClean="0"/>
            <a:t>принимайте в расчет особенности характера</a:t>
          </a:r>
          <a:endParaRPr lang="ru-RU" dirty="0"/>
        </a:p>
      </dgm:t>
    </dgm:pt>
    <dgm:pt modelId="{314E88A7-916A-43B9-8165-262AE9D6F5AD}" type="parTrans" cxnId="{1A0ADBBC-B922-410A-8D95-F82EB4741982}">
      <dgm:prSet/>
      <dgm:spPr/>
      <dgm:t>
        <a:bodyPr/>
        <a:lstStyle/>
        <a:p>
          <a:endParaRPr lang="ru-RU"/>
        </a:p>
      </dgm:t>
    </dgm:pt>
    <dgm:pt modelId="{3B154542-D723-4640-A629-176003710DF9}" type="sibTrans" cxnId="{1A0ADBBC-B922-410A-8D95-F82EB4741982}">
      <dgm:prSet/>
      <dgm:spPr/>
      <dgm:t>
        <a:bodyPr/>
        <a:lstStyle/>
        <a:p>
          <a:endParaRPr lang="ru-RU"/>
        </a:p>
      </dgm:t>
    </dgm:pt>
    <dgm:pt modelId="{569313F0-751C-4D04-AFA0-E9E9FD594D79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4DD25035-B950-4127-9C85-DAE3F8B4464C}" type="parTrans" cxnId="{E9B0D42F-5151-4249-A7A8-1EB9AA5C0CA9}">
      <dgm:prSet/>
      <dgm:spPr/>
      <dgm:t>
        <a:bodyPr/>
        <a:lstStyle/>
        <a:p>
          <a:endParaRPr lang="ru-RU"/>
        </a:p>
      </dgm:t>
    </dgm:pt>
    <dgm:pt modelId="{2FA3C143-3C0A-4E6B-A10A-13B399AC827E}" type="sibTrans" cxnId="{E9B0D42F-5151-4249-A7A8-1EB9AA5C0CA9}">
      <dgm:prSet/>
      <dgm:spPr/>
      <dgm:t>
        <a:bodyPr/>
        <a:lstStyle/>
        <a:p>
          <a:endParaRPr lang="ru-RU"/>
        </a:p>
      </dgm:t>
    </dgm:pt>
    <dgm:pt modelId="{C2AF733F-3F35-455F-B8D3-4C97BD951B43}">
      <dgm:prSet/>
      <dgm:spPr/>
      <dgm:t>
        <a:bodyPr/>
        <a:lstStyle/>
        <a:p>
          <a:r>
            <a:rPr lang="ru-RU" smtClean="0"/>
            <a:t>оценивайте опыт ребенка</a:t>
          </a:r>
          <a:endParaRPr lang="ru-RU"/>
        </a:p>
      </dgm:t>
    </dgm:pt>
    <dgm:pt modelId="{643A2351-C791-494E-BE8E-21DE25DBB25E}" type="parTrans" cxnId="{5A851DA4-3591-40D4-9862-6C286870E8F5}">
      <dgm:prSet/>
      <dgm:spPr/>
      <dgm:t>
        <a:bodyPr/>
        <a:lstStyle/>
        <a:p>
          <a:endParaRPr lang="ru-RU"/>
        </a:p>
      </dgm:t>
    </dgm:pt>
    <dgm:pt modelId="{E1085B67-E572-45D0-AF72-C2364EDD841B}" type="sibTrans" cxnId="{5A851DA4-3591-40D4-9862-6C286870E8F5}">
      <dgm:prSet/>
      <dgm:spPr/>
      <dgm:t>
        <a:bodyPr/>
        <a:lstStyle/>
        <a:p>
          <a:endParaRPr lang="ru-RU"/>
        </a:p>
      </dgm:t>
    </dgm:pt>
    <dgm:pt modelId="{5FAD9EED-95C0-4213-B7C2-A67387C28604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29F318CE-14B5-438E-AF96-A89D1F654CD0}" type="sibTrans" cxnId="{C43FE8C2-78A6-4BEE-B856-36BEC3B2A1A0}">
      <dgm:prSet/>
      <dgm:spPr/>
      <dgm:t>
        <a:bodyPr/>
        <a:lstStyle/>
        <a:p>
          <a:endParaRPr lang="ru-RU"/>
        </a:p>
      </dgm:t>
    </dgm:pt>
    <dgm:pt modelId="{5D0049D4-4A67-4CDA-BBD2-8DFF21A84B57}" type="parTrans" cxnId="{C43FE8C2-78A6-4BEE-B856-36BEC3B2A1A0}">
      <dgm:prSet/>
      <dgm:spPr/>
      <dgm:t>
        <a:bodyPr/>
        <a:lstStyle/>
        <a:p>
          <a:endParaRPr lang="ru-RU"/>
        </a:p>
      </dgm:t>
    </dgm:pt>
    <dgm:pt modelId="{C51DE254-92FC-4051-9103-7B1AA7FF70A3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57EBCA36-E88B-4F34-8A6E-37B1E55FCF25}" type="sibTrans" cxnId="{FD37DD31-C0A8-4D78-8666-42183965235B}">
      <dgm:prSet/>
      <dgm:spPr/>
      <dgm:t>
        <a:bodyPr/>
        <a:lstStyle/>
        <a:p>
          <a:endParaRPr lang="ru-RU"/>
        </a:p>
      </dgm:t>
    </dgm:pt>
    <dgm:pt modelId="{BF974625-3E95-4E18-86F8-BBC6E6A0384C}" type="parTrans" cxnId="{FD37DD31-C0A8-4D78-8666-42183965235B}">
      <dgm:prSet/>
      <dgm:spPr/>
      <dgm:t>
        <a:bodyPr/>
        <a:lstStyle/>
        <a:p>
          <a:endParaRPr lang="ru-RU"/>
        </a:p>
      </dgm:t>
    </dgm:pt>
    <dgm:pt modelId="{F5C10EB3-A4F5-4153-96F1-01A0833B7EB1}" type="pres">
      <dgm:prSet presAssocID="{D82035AD-6D65-4623-B206-8B02EBC62B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BAF32D-847F-42D3-8803-FF89BB559114}" type="pres">
      <dgm:prSet presAssocID="{5FAD9EED-95C0-4213-B7C2-A67387C28604}" presName="composite" presStyleCnt="0"/>
      <dgm:spPr/>
    </dgm:pt>
    <dgm:pt modelId="{29C63E8D-D78D-4FD0-81DA-AE72CDA5FD11}" type="pres">
      <dgm:prSet presAssocID="{5FAD9EED-95C0-4213-B7C2-A67387C2860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E46AC-4E71-499F-9B23-E487CF0C2D39}" type="pres">
      <dgm:prSet presAssocID="{5FAD9EED-95C0-4213-B7C2-A67387C28604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D3C3EA-1B10-4AB9-9F97-DC49C467510D}" type="pres">
      <dgm:prSet presAssocID="{29F318CE-14B5-438E-AF96-A89D1F654CD0}" presName="sp" presStyleCnt="0"/>
      <dgm:spPr/>
    </dgm:pt>
    <dgm:pt modelId="{6F3EB509-284D-43A3-8F65-9DDD4C7FECAB}" type="pres">
      <dgm:prSet presAssocID="{A1399374-C1B0-42DD-942D-11F21B0A7660}" presName="composite" presStyleCnt="0"/>
      <dgm:spPr/>
    </dgm:pt>
    <dgm:pt modelId="{3851C0EF-11AD-40ED-A662-7C6F0664BF06}" type="pres">
      <dgm:prSet presAssocID="{A1399374-C1B0-42DD-942D-11F21B0A766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C3D19B-CE8E-4906-B0C8-FFF531142509}" type="pres">
      <dgm:prSet presAssocID="{A1399374-C1B0-42DD-942D-11F21B0A766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4CA4A-1168-4F3E-BD33-07974F3FEC5E}" type="pres">
      <dgm:prSet presAssocID="{B68005AD-7C96-4B85-8B66-A009E7644159}" presName="sp" presStyleCnt="0"/>
      <dgm:spPr/>
    </dgm:pt>
    <dgm:pt modelId="{AF2AFDFE-50A3-41B1-AD01-1FE01C3BA1DB}" type="pres">
      <dgm:prSet presAssocID="{C51DE254-92FC-4051-9103-7B1AA7FF70A3}" presName="composite" presStyleCnt="0"/>
      <dgm:spPr/>
    </dgm:pt>
    <dgm:pt modelId="{AF475B04-D6E7-48BB-9075-2B960F6D9CA0}" type="pres">
      <dgm:prSet presAssocID="{C51DE254-92FC-4051-9103-7B1AA7FF70A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B9197-972F-4B30-B674-082F5CA9363A}" type="pres">
      <dgm:prSet presAssocID="{C51DE254-92FC-4051-9103-7B1AA7FF70A3}" presName="descendantText" presStyleLbl="alignAcc1" presStyleIdx="2" presStyleCnt="4" custLinFactNeighborX="1245" custLinFactNeighborY="1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2E987-1CC3-445A-A7BE-573CEA83B0C0}" type="pres">
      <dgm:prSet presAssocID="{57EBCA36-E88B-4F34-8A6E-37B1E55FCF25}" presName="sp" presStyleCnt="0"/>
      <dgm:spPr/>
    </dgm:pt>
    <dgm:pt modelId="{25AB4CAF-1E4D-4CC7-8AF5-1AD58195D5FD}" type="pres">
      <dgm:prSet presAssocID="{569313F0-751C-4D04-AFA0-E9E9FD594D79}" presName="composite" presStyleCnt="0"/>
      <dgm:spPr/>
    </dgm:pt>
    <dgm:pt modelId="{C1F8CB83-95B7-4C3A-A284-295A2A98E471}" type="pres">
      <dgm:prSet presAssocID="{569313F0-751C-4D04-AFA0-E9E9FD594D7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12192-8EB0-44AE-AE47-018C197A1B87}" type="pres">
      <dgm:prSet presAssocID="{569313F0-751C-4D04-AFA0-E9E9FD594D7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0ADBBC-B922-410A-8D95-F82EB4741982}" srcId="{C51DE254-92FC-4051-9103-7B1AA7FF70A3}" destId="{7C6B3CD9-BE0A-482D-8BE8-094CE68BD84E}" srcOrd="0" destOrd="0" parTransId="{314E88A7-916A-43B9-8165-262AE9D6F5AD}" sibTransId="{3B154542-D723-4640-A629-176003710DF9}"/>
    <dgm:cxn modelId="{E9B0D42F-5151-4249-A7A8-1EB9AA5C0CA9}" srcId="{D82035AD-6D65-4623-B206-8B02EBC62B41}" destId="{569313F0-751C-4D04-AFA0-E9E9FD594D79}" srcOrd="3" destOrd="0" parTransId="{4DD25035-B950-4127-9C85-DAE3F8B4464C}" sibTransId="{2FA3C143-3C0A-4E6B-A10A-13B399AC827E}"/>
    <dgm:cxn modelId="{F73DF2B0-836F-4280-BEFA-C4AA8C8D2A08}" srcId="{D82035AD-6D65-4623-B206-8B02EBC62B41}" destId="{A1399374-C1B0-42DD-942D-11F21B0A7660}" srcOrd="1" destOrd="0" parTransId="{F91B999D-026D-4335-93FF-E11036827564}" sibTransId="{B68005AD-7C96-4B85-8B66-A009E7644159}"/>
    <dgm:cxn modelId="{C93E4424-5A84-4CEF-8F3E-DD4C17DD3E18}" type="presOf" srcId="{C2AF733F-3F35-455F-B8D3-4C97BD951B43}" destId="{DF212192-8EB0-44AE-AE47-018C197A1B87}" srcOrd="0" destOrd="0" presId="urn:microsoft.com/office/officeart/2005/8/layout/chevron2"/>
    <dgm:cxn modelId="{57F4F23C-910F-4435-89A5-5074C7DA5E12}" type="presOf" srcId="{C51DE254-92FC-4051-9103-7B1AA7FF70A3}" destId="{AF475B04-D6E7-48BB-9075-2B960F6D9CA0}" srcOrd="0" destOrd="0" presId="urn:microsoft.com/office/officeart/2005/8/layout/chevron2"/>
    <dgm:cxn modelId="{8891FDE4-BE3A-4C3C-A7A0-660EE689FF77}" type="presOf" srcId="{D82035AD-6D65-4623-B206-8B02EBC62B41}" destId="{F5C10EB3-A4F5-4153-96F1-01A0833B7EB1}" srcOrd="0" destOrd="0" presId="urn:microsoft.com/office/officeart/2005/8/layout/chevron2"/>
    <dgm:cxn modelId="{6B0EA83F-1F4F-4F76-BEBB-D48A58004C64}" srcId="{A1399374-C1B0-42DD-942D-11F21B0A7660}" destId="{E08B9D90-9D54-4E8F-BD2D-D6880086A119}" srcOrd="0" destOrd="0" parTransId="{293A850D-0A87-4064-88B0-5F9509ECBF3D}" sibTransId="{B0480641-1DBF-4FD5-80D0-D48E278B96E6}"/>
    <dgm:cxn modelId="{78D62718-4A5F-4F55-868A-03682B9A6076}" type="presOf" srcId="{7C6B3CD9-BE0A-482D-8BE8-094CE68BD84E}" destId="{F63B9197-972F-4B30-B674-082F5CA9363A}" srcOrd="0" destOrd="0" presId="urn:microsoft.com/office/officeart/2005/8/layout/chevron2"/>
    <dgm:cxn modelId="{6EEC956A-9061-42AA-AAEE-3F99A78C9A0C}" type="presOf" srcId="{5FAD9EED-95C0-4213-B7C2-A67387C28604}" destId="{29C63E8D-D78D-4FD0-81DA-AE72CDA5FD11}" srcOrd="0" destOrd="0" presId="urn:microsoft.com/office/officeart/2005/8/layout/chevron2"/>
    <dgm:cxn modelId="{5A851DA4-3591-40D4-9862-6C286870E8F5}" srcId="{569313F0-751C-4D04-AFA0-E9E9FD594D79}" destId="{C2AF733F-3F35-455F-B8D3-4C97BD951B43}" srcOrd="0" destOrd="0" parTransId="{643A2351-C791-494E-BE8E-21DE25DBB25E}" sibTransId="{E1085B67-E572-45D0-AF72-C2364EDD841B}"/>
    <dgm:cxn modelId="{FD37DD31-C0A8-4D78-8666-42183965235B}" srcId="{D82035AD-6D65-4623-B206-8B02EBC62B41}" destId="{C51DE254-92FC-4051-9103-7B1AA7FF70A3}" srcOrd="2" destOrd="0" parTransId="{BF974625-3E95-4E18-86F8-BBC6E6A0384C}" sibTransId="{57EBCA36-E88B-4F34-8A6E-37B1E55FCF25}"/>
    <dgm:cxn modelId="{C43FE8C2-78A6-4BEE-B856-36BEC3B2A1A0}" srcId="{D82035AD-6D65-4623-B206-8B02EBC62B41}" destId="{5FAD9EED-95C0-4213-B7C2-A67387C28604}" srcOrd="0" destOrd="0" parTransId="{5D0049D4-4A67-4CDA-BBD2-8DFF21A84B57}" sibTransId="{29F318CE-14B5-438E-AF96-A89D1F654CD0}"/>
    <dgm:cxn modelId="{FA75874C-0804-43DC-AE3C-4B31030800C6}" type="presOf" srcId="{E08B9D90-9D54-4E8F-BD2D-D6880086A119}" destId="{6AC3D19B-CE8E-4906-B0C8-FFF531142509}" srcOrd="0" destOrd="0" presId="urn:microsoft.com/office/officeart/2005/8/layout/chevron2"/>
    <dgm:cxn modelId="{15DACC38-FB41-4C43-BF7B-08012009C755}" srcId="{5FAD9EED-95C0-4213-B7C2-A67387C28604}" destId="{29114B6B-BAF5-4663-9970-5F5456696952}" srcOrd="0" destOrd="0" parTransId="{F7D656DC-1328-412F-B4F3-8FBB94036871}" sibTransId="{CC076A73-5675-4A42-98DA-782D2254137B}"/>
    <dgm:cxn modelId="{AF84C4B2-F89F-4D4C-B479-9D061040293A}" type="presOf" srcId="{A1399374-C1B0-42DD-942D-11F21B0A7660}" destId="{3851C0EF-11AD-40ED-A662-7C6F0664BF06}" srcOrd="0" destOrd="0" presId="urn:microsoft.com/office/officeart/2005/8/layout/chevron2"/>
    <dgm:cxn modelId="{7D1C3899-ED19-4D2A-ADBF-C2A6DAEFFFB4}" type="presOf" srcId="{29114B6B-BAF5-4663-9970-5F5456696952}" destId="{E69E46AC-4E71-499F-9B23-E487CF0C2D39}" srcOrd="0" destOrd="0" presId="urn:microsoft.com/office/officeart/2005/8/layout/chevron2"/>
    <dgm:cxn modelId="{B67F7CAF-02D3-4D0A-9C40-83684280C2D1}" type="presOf" srcId="{569313F0-751C-4D04-AFA0-E9E9FD594D79}" destId="{C1F8CB83-95B7-4C3A-A284-295A2A98E471}" srcOrd="0" destOrd="0" presId="urn:microsoft.com/office/officeart/2005/8/layout/chevron2"/>
    <dgm:cxn modelId="{C745B7E6-F569-4F78-B3CC-7FFCE5A9223F}" type="presParOf" srcId="{F5C10EB3-A4F5-4153-96F1-01A0833B7EB1}" destId="{25BAF32D-847F-42D3-8803-FF89BB559114}" srcOrd="0" destOrd="0" presId="urn:microsoft.com/office/officeart/2005/8/layout/chevron2"/>
    <dgm:cxn modelId="{18A9C591-AD6D-4540-98A0-5C30BCA4C47F}" type="presParOf" srcId="{25BAF32D-847F-42D3-8803-FF89BB559114}" destId="{29C63E8D-D78D-4FD0-81DA-AE72CDA5FD11}" srcOrd="0" destOrd="0" presId="urn:microsoft.com/office/officeart/2005/8/layout/chevron2"/>
    <dgm:cxn modelId="{A99F18EF-BFFC-4449-A6D3-A511F077CB5B}" type="presParOf" srcId="{25BAF32D-847F-42D3-8803-FF89BB559114}" destId="{E69E46AC-4E71-499F-9B23-E487CF0C2D39}" srcOrd="1" destOrd="0" presId="urn:microsoft.com/office/officeart/2005/8/layout/chevron2"/>
    <dgm:cxn modelId="{06B750BA-F718-4D70-A33F-EFD024F82D92}" type="presParOf" srcId="{F5C10EB3-A4F5-4153-96F1-01A0833B7EB1}" destId="{4FD3C3EA-1B10-4AB9-9F97-DC49C467510D}" srcOrd="1" destOrd="0" presId="urn:microsoft.com/office/officeart/2005/8/layout/chevron2"/>
    <dgm:cxn modelId="{3C5AD76B-180C-492A-9395-F1F4DA668A3F}" type="presParOf" srcId="{F5C10EB3-A4F5-4153-96F1-01A0833B7EB1}" destId="{6F3EB509-284D-43A3-8F65-9DDD4C7FECAB}" srcOrd="2" destOrd="0" presId="urn:microsoft.com/office/officeart/2005/8/layout/chevron2"/>
    <dgm:cxn modelId="{7344AA23-B829-4E2C-B370-20EE26525EDF}" type="presParOf" srcId="{6F3EB509-284D-43A3-8F65-9DDD4C7FECAB}" destId="{3851C0EF-11AD-40ED-A662-7C6F0664BF06}" srcOrd="0" destOrd="0" presId="urn:microsoft.com/office/officeart/2005/8/layout/chevron2"/>
    <dgm:cxn modelId="{49CDA192-62E3-4CF5-AB8D-A5267D3F7CC0}" type="presParOf" srcId="{6F3EB509-284D-43A3-8F65-9DDD4C7FECAB}" destId="{6AC3D19B-CE8E-4906-B0C8-FFF531142509}" srcOrd="1" destOrd="0" presId="urn:microsoft.com/office/officeart/2005/8/layout/chevron2"/>
    <dgm:cxn modelId="{93B7CB54-6E82-407F-86C3-61BAE4D327A7}" type="presParOf" srcId="{F5C10EB3-A4F5-4153-96F1-01A0833B7EB1}" destId="{FD04CA4A-1168-4F3E-BD33-07974F3FEC5E}" srcOrd="3" destOrd="0" presId="urn:microsoft.com/office/officeart/2005/8/layout/chevron2"/>
    <dgm:cxn modelId="{F088D487-14C2-4945-BB60-AF5793E073CB}" type="presParOf" srcId="{F5C10EB3-A4F5-4153-96F1-01A0833B7EB1}" destId="{AF2AFDFE-50A3-41B1-AD01-1FE01C3BA1DB}" srcOrd="4" destOrd="0" presId="urn:microsoft.com/office/officeart/2005/8/layout/chevron2"/>
    <dgm:cxn modelId="{8DE0E641-D835-4703-BBF6-E16D6851CDFC}" type="presParOf" srcId="{AF2AFDFE-50A3-41B1-AD01-1FE01C3BA1DB}" destId="{AF475B04-D6E7-48BB-9075-2B960F6D9CA0}" srcOrd="0" destOrd="0" presId="urn:microsoft.com/office/officeart/2005/8/layout/chevron2"/>
    <dgm:cxn modelId="{507A14E4-10BB-48B4-A4DF-3F68F0C1DFC2}" type="presParOf" srcId="{AF2AFDFE-50A3-41B1-AD01-1FE01C3BA1DB}" destId="{F63B9197-972F-4B30-B674-082F5CA9363A}" srcOrd="1" destOrd="0" presId="urn:microsoft.com/office/officeart/2005/8/layout/chevron2"/>
    <dgm:cxn modelId="{4B763D1A-D6A2-44DB-9812-873D42EF65BB}" type="presParOf" srcId="{F5C10EB3-A4F5-4153-96F1-01A0833B7EB1}" destId="{08E2E987-1CC3-445A-A7BE-573CEA83B0C0}" srcOrd="5" destOrd="0" presId="urn:microsoft.com/office/officeart/2005/8/layout/chevron2"/>
    <dgm:cxn modelId="{10248E12-8A96-401F-B3D6-C49BFEA1981B}" type="presParOf" srcId="{F5C10EB3-A4F5-4153-96F1-01A0833B7EB1}" destId="{25AB4CAF-1E4D-4CC7-8AF5-1AD58195D5FD}" srcOrd="6" destOrd="0" presId="urn:microsoft.com/office/officeart/2005/8/layout/chevron2"/>
    <dgm:cxn modelId="{EA9EDF52-B759-4DBD-8C29-AC169A8649F5}" type="presParOf" srcId="{25AB4CAF-1E4D-4CC7-8AF5-1AD58195D5FD}" destId="{C1F8CB83-95B7-4C3A-A284-295A2A98E471}" srcOrd="0" destOrd="0" presId="urn:microsoft.com/office/officeart/2005/8/layout/chevron2"/>
    <dgm:cxn modelId="{B75BBB73-6059-4959-8FDE-EC39D775302C}" type="presParOf" srcId="{25AB4CAF-1E4D-4CC7-8AF5-1AD58195D5FD}" destId="{DF212192-8EB0-44AE-AE47-018C197A1B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31EF00-D44A-446C-B631-4778F9D92519}">
      <dsp:nvSpPr>
        <dsp:cNvPr id="0" name=""/>
        <dsp:cNvSpPr/>
      </dsp:nvSpPr>
      <dsp:spPr>
        <a:xfrm>
          <a:off x="3374112" y="552"/>
          <a:ext cx="5061168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требование выполнения порученного</a:t>
          </a:r>
          <a:endParaRPr lang="ru-RU" sz="2700" kern="1200" dirty="0"/>
        </a:p>
      </dsp:txBody>
      <dsp:txXfrm>
        <a:off x="3374112" y="269889"/>
        <a:ext cx="4253158" cy="1616020"/>
      </dsp:txXfrm>
    </dsp:sp>
    <dsp:sp modelId="{1FB59698-B2D1-498A-9B0B-8088204B9ADB}">
      <dsp:nvSpPr>
        <dsp:cNvPr id="0" name=""/>
        <dsp:cNvSpPr/>
      </dsp:nvSpPr>
      <dsp:spPr>
        <a:xfrm>
          <a:off x="0" y="552"/>
          <a:ext cx="3374112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Послушание</a:t>
          </a:r>
          <a:endParaRPr lang="ru-RU" sz="3100" kern="1200" dirty="0"/>
        </a:p>
      </dsp:txBody>
      <dsp:txXfrm>
        <a:off x="105183" y="105735"/>
        <a:ext cx="3163746" cy="1944328"/>
      </dsp:txXfrm>
    </dsp:sp>
    <dsp:sp modelId="{B78ED6B8-17C2-429A-843F-253684CFF144}">
      <dsp:nvSpPr>
        <dsp:cNvPr id="0" name=""/>
        <dsp:cNvSpPr/>
      </dsp:nvSpPr>
      <dsp:spPr>
        <a:xfrm>
          <a:off x="3374112" y="2260848"/>
          <a:ext cx="5061168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самостоятельное принятие решений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осознание необходимости действий</a:t>
          </a:r>
          <a:endParaRPr lang="ru-RU" sz="2700" kern="1200" dirty="0"/>
        </a:p>
      </dsp:txBody>
      <dsp:txXfrm>
        <a:off x="3374112" y="2530185"/>
        <a:ext cx="4253158" cy="1616020"/>
      </dsp:txXfrm>
    </dsp:sp>
    <dsp:sp modelId="{01CBEC4D-5E3A-4794-BCBB-0401B3753B16}">
      <dsp:nvSpPr>
        <dsp:cNvPr id="0" name=""/>
        <dsp:cNvSpPr/>
      </dsp:nvSpPr>
      <dsp:spPr>
        <a:xfrm>
          <a:off x="0" y="2370716"/>
          <a:ext cx="3374112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Ответственность</a:t>
          </a:r>
          <a:endParaRPr lang="ru-RU" sz="3100" kern="1200" dirty="0"/>
        </a:p>
      </dsp:txBody>
      <dsp:txXfrm>
        <a:off x="105183" y="2475899"/>
        <a:ext cx="3163746" cy="19443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940FD-F552-4E9E-BC0F-9A8CA4637F2D}">
      <dsp:nvSpPr>
        <dsp:cNvPr id="0" name=""/>
        <dsp:cNvSpPr/>
      </dsp:nvSpPr>
      <dsp:spPr>
        <a:xfrm rot="5400000">
          <a:off x="5341393" y="-2056658"/>
          <a:ext cx="1166849" cy="55762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Знание того, что нужно сделать и как это сделать. </a:t>
          </a:r>
          <a:endParaRPr lang="ru-RU" sz="2300" kern="1200" dirty="0"/>
        </a:p>
      </dsp:txBody>
      <dsp:txXfrm rot="-5400000">
        <a:off x="3136669" y="205027"/>
        <a:ext cx="5519338" cy="1052927"/>
      </dsp:txXfrm>
    </dsp:sp>
    <dsp:sp modelId="{E3A5C939-398A-4596-98F8-66A1028EA7BA}">
      <dsp:nvSpPr>
        <dsp:cNvPr id="0" name=""/>
        <dsp:cNvSpPr/>
      </dsp:nvSpPr>
      <dsp:spPr>
        <a:xfrm>
          <a:off x="0" y="2209"/>
          <a:ext cx="3136668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Понимание задачи </a:t>
          </a:r>
          <a:endParaRPr lang="ru-RU" sz="2200" kern="1200" dirty="0"/>
        </a:p>
      </dsp:txBody>
      <dsp:txXfrm>
        <a:off x="71201" y="73410"/>
        <a:ext cx="2994266" cy="1316160"/>
      </dsp:txXfrm>
    </dsp:sp>
    <dsp:sp modelId="{91F535BA-2A63-48BD-9BFE-DA5D7EFA16F1}">
      <dsp:nvSpPr>
        <dsp:cNvPr id="0" name=""/>
        <dsp:cNvSpPr/>
      </dsp:nvSpPr>
      <dsp:spPr>
        <a:xfrm rot="5400000">
          <a:off x="5341393" y="-525168"/>
          <a:ext cx="1166849" cy="55762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У ребенка должен быть выбор.</a:t>
          </a:r>
          <a:endParaRPr lang="ru-RU" sz="2300" kern="1200" dirty="0"/>
        </a:p>
      </dsp:txBody>
      <dsp:txXfrm rot="-5400000">
        <a:off x="3136669" y="1736517"/>
        <a:ext cx="5519338" cy="1052927"/>
      </dsp:txXfrm>
    </dsp:sp>
    <dsp:sp modelId="{3DCA6122-7E04-4115-9CCD-73492BD1E987}">
      <dsp:nvSpPr>
        <dsp:cNvPr id="0" name=""/>
        <dsp:cNvSpPr/>
      </dsp:nvSpPr>
      <dsp:spPr>
        <a:xfrm>
          <a:off x="0" y="1533700"/>
          <a:ext cx="3136668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Согласие с поставленной задачей</a:t>
          </a:r>
          <a:endParaRPr lang="ru-RU" sz="2200" kern="1200" dirty="0"/>
        </a:p>
      </dsp:txBody>
      <dsp:txXfrm>
        <a:off x="71201" y="1604901"/>
        <a:ext cx="2994266" cy="1316160"/>
      </dsp:txXfrm>
    </dsp:sp>
    <dsp:sp modelId="{5AAC9750-F85F-447A-A1B8-A8743C6306D0}">
      <dsp:nvSpPr>
        <dsp:cNvPr id="0" name=""/>
        <dsp:cNvSpPr/>
      </dsp:nvSpPr>
      <dsp:spPr>
        <a:xfrm rot="5400000">
          <a:off x="5341393" y="1006322"/>
          <a:ext cx="1166849" cy="55762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Создать условия для развития в ребенке способности к самодисциплине.</a:t>
          </a:r>
          <a:endParaRPr lang="ru-RU" sz="2300" kern="1200" dirty="0"/>
        </a:p>
      </dsp:txBody>
      <dsp:txXfrm rot="-5400000">
        <a:off x="3136669" y="3268008"/>
        <a:ext cx="5519338" cy="1052927"/>
      </dsp:txXfrm>
    </dsp:sp>
    <dsp:sp modelId="{B129010B-76CF-4136-9093-287D3E275FC7}">
      <dsp:nvSpPr>
        <dsp:cNvPr id="0" name=""/>
        <dsp:cNvSpPr/>
      </dsp:nvSpPr>
      <dsp:spPr>
        <a:xfrm>
          <a:off x="0" y="3065190"/>
          <a:ext cx="3136668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Умение самостоятельно мотивировать свои действия</a:t>
          </a:r>
          <a:endParaRPr lang="ru-RU" sz="2200" kern="1200" dirty="0"/>
        </a:p>
      </dsp:txBody>
      <dsp:txXfrm>
        <a:off x="71201" y="3136391"/>
        <a:ext cx="2994266" cy="1316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7130B-88B1-4E62-B3E5-AAE94AF280B5}">
      <dsp:nvSpPr>
        <dsp:cNvPr id="0" name=""/>
        <dsp:cNvSpPr/>
      </dsp:nvSpPr>
      <dsp:spPr>
        <a:xfrm rot="5400000">
          <a:off x="-243998" y="245734"/>
          <a:ext cx="1626654" cy="1138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</a:t>
          </a:r>
          <a:r>
            <a:rPr lang="ru-RU" sz="1900" kern="1200" dirty="0" smtClean="0"/>
            <a:t> уровень</a:t>
          </a:r>
          <a:endParaRPr lang="ru-RU" sz="1900" kern="1200" dirty="0"/>
        </a:p>
      </dsp:txBody>
      <dsp:txXfrm rot="-5400000">
        <a:off x="1" y="571065"/>
        <a:ext cx="1138657" cy="487997"/>
      </dsp:txXfrm>
    </dsp:sp>
    <dsp:sp modelId="{8361C972-D253-41D0-9DE3-7B2E19BE6AD3}">
      <dsp:nvSpPr>
        <dsp:cNvPr id="0" name=""/>
        <dsp:cNvSpPr/>
      </dsp:nvSpPr>
      <dsp:spPr>
        <a:xfrm rot="5400000">
          <a:off x="4117366" y="-2976971"/>
          <a:ext cx="1057325" cy="7014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Ребенок в качестве помощника.</a:t>
          </a:r>
          <a:endParaRPr lang="ru-RU" sz="3200" kern="1200" dirty="0"/>
        </a:p>
      </dsp:txBody>
      <dsp:txXfrm rot="-5400000">
        <a:off x="1138658" y="53351"/>
        <a:ext cx="6963128" cy="954097"/>
      </dsp:txXfrm>
    </dsp:sp>
    <dsp:sp modelId="{2F8F83EA-DA60-4919-BB7C-618F998AC6A8}">
      <dsp:nvSpPr>
        <dsp:cNvPr id="0" name=""/>
        <dsp:cNvSpPr/>
      </dsp:nvSpPr>
      <dsp:spPr>
        <a:xfrm rot="5400000">
          <a:off x="-243998" y="1678571"/>
          <a:ext cx="1626654" cy="1138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II </a:t>
          </a:r>
          <a:r>
            <a:rPr lang="ru-RU" sz="1900" kern="1200" dirty="0" smtClean="0"/>
            <a:t>уровень</a:t>
          </a:r>
          <a:endParaRPr lang="ru-RU" sz="1900" kern="1200" dirty="0"/>
        </a:p>
      </dsp:txBody>
      <dsp:txXfrm rot="-5400000">
        <a:off x="1" y="2003902"/>
        <a:ext cx="1138657" cy="487997"/>
      </dsp:txXfrm>
    </dsp:sp>
    <dsp:sp modelId="{B6BAF2D5-CC4B-4BFF-9E0D-2C39A791B9C5}">
      <dsp:nvSpPr>
        <dsp:cNvPr id="0" name=""/>
        <dsp:cNvSpPr/>
      </dsp:nvSpPr>
      <dsp:spPr>
        <a:xfrm rot="5400000">
          <a:off x="4117366" y="-1544135"/>
          <a:ext cx="1057325" cy="7014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Ребенок нуждается в напоминании и контроле.</a:t>
          </a:r>
          <a:endParaRPr lang="ru-RU" sz="3200" kern="1200" dirty="0"/>
        </a:p>
      </dsp:txBody>
      <dsp:txXfrm rot="-5400000">
        <a:off x="1138658" y="1486187"/>
        <a:ext cx="6963128" cy="954097"/>
      </dsp:txXfrm>
    </dsp:sp>
    <dsp:sp modelId="{B98494D5-6665-4511-ABE3-3648313B6656}">
      <dsp:nvSpPr>
        <dsp:cNvPr id="0" name=""/>
        <dsp:cNvSpPr/>
      </dsp:nvSpPr>
      <dsp:spPr>
        <a:xfrm rot="5400000">
          <a:off x="-243998" y="3111407"/>
          <a:ext cx="1626654" cy="1138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III </a:t>
          </a:r>
          <a:r>
            <a:rPr lang="ru-RU" sz="1900" kern="1200" dirty="0" smtClean="0"/>
            <a:t>уровень</a:t>
          </a:r>
          <a:endParaRPr lang="ru-RU" sz="1900" kern="1200" dirty="0"/>
        </a:p>
      </dsp:txBody>
      <dsp:txXfrm rot="-5400000">
        <a:off x="1" y="3436738"/>
        <a:ext cx="1138657" cy="487997"/>
      </dsp:txXfrm>
    </dsp:sp>
    <dsp:sp modelId="{A3A2B527-ADFD-4EDE-92C7-1640CD093B82}">
      <dsp:nvSpPr>
        <dsp:cNvPr id="0" name=""/>
        <dsp:cNvSpPr/>
      </dsp:nvSpPr>
      <dsp:spPr>
        <a:xfrm rot="5400000">
          <a:off x="4117366" y="-111299"/>
          <a:ext cx="1057325" cy="7014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Ребенок выполняет задание самостоятельно.</a:t>
          </a:r>
          <a:endParaRPr lang="ru-RU" sz="3200" kern="1200" dirty="0"/>
        </a:p>
      </dsp:txBody>
      <dsp:txXfrm rot="-5400000">
        <a:off x="1138658" y="2919023"/>
        <a:ext cx="6963128" cy="9540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27D82-2B7E-4F7B-8075-8A6580304F83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449F5-50AC-4C7E-B764-A7DD3F5530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915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C58C8-0327-45B0-BE23-DD4CEBDD7175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201A6-A5A4-44E3-AB26-AE6791C53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1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201A6-A5A4-44E3-AB26-AE6791C535E8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B2642F3-DDD4-4A43-90CF-285C04655EE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6D0B87-C7E8-4C17-B378-8E3850C93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42F3-DDD4-4A43-90CF-285C04655EE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0B87-C7E8-4C17-B378-8E3850C93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B2642F3-DDD4-4A43-90CF-285C04655EE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6D0B87-C7E8-4C17-B378-8E3850C93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42F3-DDD4-4A43-90CF-285C04655EE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6D0B87-C7E8-4C17-B378-8E3850C93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42F3-DDD4-4A43-90CF-285C04655EE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6D0B87-C7E8-4C17-B378-8E3850C93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B2642F3-DDD4-4A43-90CF-285C04655EE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6D0B87-C7E8-4C17-B378-8E3850C93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B2642F3-DDD4-4A43-90CF-285C04655EE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6D0B87-C7E8-4C17-B378-8E3850C93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42F3-DDD4-4A43-90CF-285C04655EE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6D0B87-C7E8-4C17-B378-8E3850C93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42F3-DDD4-4A43-90CF-285C04655EE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6D0B87-C7E8-4C17-B378-8E3850C93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42F3-DDD4-4A43-90CF-285C04655EE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6D0B87-C7E8-4C17-B378-8E3850C93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B2642F3-DDD4-4A43-90CF-285C04655EE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6D0B87-C7E8-4C17-B378-8E3850C93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2642F3-DDD4-4A43-90CF-285C04655EE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6D0B87-C7E8-4C17-B378-8E3850C93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Тема </a:t>
            </a:r>
            <a:r>
              <a:rPr lang="ru-RU" dirty="0"/>
              <a:t>родительского собрания: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19138" y="2205038"/>
            <a:ext cx="7957318" cy="26638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i="1" dirty="0" smtClean="0"/>
              <a:t>«Как развить ответственность в наших детях. Уровни и составляющие ответственности».</a:t>
            </a:r>
          </a:p>
          <a:p>
            <a:pPr marL="0" indent="0" algn="r">
              <a:lnSpc>
                <a:spcPct val="60000"/>
              </a:lnSpc>
              <a:buNone/>
            </a:pPr>
            <a:endParaRPr lang="ru-RU" sz="1900" i="1" dirty="0" smtClean="0"/>
          </a:p>
          <a:p>
            <a:pPr marL="0" indent="0" algn="r">
              <a:lnSpc>
                <a:spcPct val="60000"/>
              </a:lnSpc>
              <a:buNone/>
            </a:pPr>
            <a:endParaRPr lang="ru-RU" sz="1900" i="1" dirty="0"/>
          </a:p>
          <a:p>
            <a:pPr marL="0" indent="0" algn="r">
              <a:lnSpc>
                <a:spcPct val="60000"/>
              </a:lnSpc>
              <a:buNone/>
            </a:pPr>
            <a:r>
              <a:rPr lang="ru-RU" sz="1900" i="1" dirty="0" smtClean="0"/>
              <a:t>провела воспитатель</a:t>
            </a:r>
          </a:p>
          <a:p>
            <a:pPr marL="0" indent="0" algn="r">
              <a:lnSpc>
                <a:spcPct val="60000"/>
              </a:lnSpc>
              <a:buNone/>
            </a:pPr>
            <a:r>
              <a:rPr lang="ru-RU" sz="1900" i="1" dirty="0" smtClean="0"/>
              <a:t>Мартынова Т.В</a:t>
            </a:r>
            <a:r>
              <a:rPr lang="ru-RU" sz="3600" i="1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собрания: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разобраться</a:t>
            </a:r>
            <a:r>
              <a:rPr lang="ru-RU" dirty="0"/>
              <a:t>, что представляет собой чувство </a:t>
            </a:r>
            <a:r>
              <a:rPr lang="ru-RU" dirty="0" smtClean="0"/>
              <a:t>ответственности</a:t>
            </a:r>
            <a:r>
              <a:rPr lang="ru-RU" dirty="0"/>
              <a:t>, </a:t>
            </a:r>
            <a:r>
              <a:rPr lang="ru-RU" dirty="0" smtClean="0"/>
              <a:t>каковы </a:t>
            </a:r>
            <a:r>
              <a:rPr lang="ru-RU" dirty="0"/>
              <a:t>возможности для его развития у детей, </a:t>
            </a:r>
            <a:r>
              <a:rPr lang="ru-RU" dirty="0" smtClean="0"/>
              <a:t>в </a:t>
            </a:r>
            <a:r>
              <a:rPr lang="ru-RU" dirty="0"/>
              <a:t>чем различие послушания и ответственности; </a:t>
            </a:r>
            <a:endParaRPr lang="ru-RU" dirty="0" smtClean="0"/>
          </a:p>
          <a:p>
            <a:r>
              <a:rPr lang="ru-RU" dirty="0" smtClean="0"/>
              <a:t>дать </a:t>
            </a:r>
            <a:r>
              <a:rPr lang="ru-RU" dirty="0"/>
              <a:t>понятие "внутренней </a:t>
            </a:r>
            <a:r>
              <a:rPr lang="ru-RU" dirty="0" smtClean="0"/>
              <a:t>мотивации</a:t>
            </a:r>
            <a:r>
              <a:rPr lang="ru-RU" dirty="0"/>
              <a:t>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Ответственность – это </a:t>
            </a:r>
            <a:r>
              <a:rPr lang="ru-RU" dirty="0"/>
              <a:t>особое свойство, которое не дается </a:t>
            </a:r>
            <a:r>
              <a:rPr lang="ru-RU" dirty="0" smtClean="0"/>
              <a:t>человеку </a:t>
            </a:r>
            <a:r>
              <a:rPr lang="ru-RU" dirty="0"/>
              <a:t>от рождения, а развивается с годами. Некоторым это дается легко, другим же приходится прикладывать усилия и напрягать волю.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Послушание и ответственность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43528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Составляющие </a:t>
            </a:r>
            <a:r>
              <a:rPr lang="ru-RU" dirty="0" smtClean="0"/>
              <a:t>ответственности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51520" y="1600200"/>
          <a:ext cx="87129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воспитания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Условия для развития </a:t>
            </a:r>
            <a:r>
              <a:rPr lang="ru-RU" dirty="0"/>
              <a:t>чувства ответственности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Полезные советы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268760"/>
          <a:ext cx="864096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29600" cy="33452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</TotalTime>
  <Words>203</Words>
  <Application>Microsoft Office PowerPoint</Application>
  <PresentationFormat>Экран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  Тема родительского собрания:   </vt:lpstr>
      <vt:lpstr>Цель собрания: </vt:lpstr>
      <vt:lpstr>Ответственность</vt:lpstr>
      <vt:lpstr>Послушание и ответственность</vt:lpstr>
      <vt:lpstr>Составляющие ответственности</vt:lpstr>
      <vt:lpstr>Этапы воспитания</vt:lpstr>
      <vt:lpstr>Условия для развития чувства ответственности</vt:lpstr>
      <vt:lpstr>Полезные советы</vt:lpstr>
      <vt:lpstr>Презентация PowerPoint</vt:lpstr>
    </vt:vector>
  </TitlesOfParts>
  <Company>Retired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родительского собрания:</dc:title>
  <dc:creator>Марта</dc:creator>
  <cp:lastModifiedBy>пк</cp:lastModifiedBy>
  <cp:revision>9</cp:revision>
  <cp:lastPrinted>2015-10-10T16:33:50Z</cp:lastPrinted>
  <dcterms:created xsi:type="dcterms:W3CDTF">2014-10-24T18:07:15Z</dcterms:created>
  <dcterms:modified xsi:type="dcterms:W3CDTF">2015-10-10T16:35:27Z</dcterms:modified>
</cp:coreProperties>
</file>