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атя\Рабочий стол\ohota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75"/>
            <a:ext cx="4429125" cy="42148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00563" y="457200"/>
            <a:ext cx="4643437" cy="578008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Arial Black" pitchFamily="34" charset="0"/>
              </a:rPr>
              <a:t>пора, пора! Рога трубят;</a:t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>псари в охотничьих уборах</a:t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>чем свет уж на конях сидят;</a:t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>борзые прыгают на сворах.</a:t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>		А.Пушкин.</a:t>
            </a:r>
            <a:endParaRPr lang="ru-RU" sz="2400" b="1" i="1" dirty="0">
              <a:latin typeface="Arial Black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4164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Сентябрь «Охота»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 Black" pitchFamily="34" charset="0"/>
              </a:rPr>
              <a:t> Охота - это слово, как и во всех других языках, означает промысел диких животных. Однако само слово происходит в русском языке от слова “охота”, означающего желание, страсть, стремление к чему-то. Охота - очень характерная деталь русского быта XIX века. Этому сюжету посвящены многие страницы произведений русской литературы. Вспоминаются описания охоты о романе Л.Толстого, рассказах и повестях И.Тургенева, картины русских художников. Охота в России всегда была уделом людей страстных, сильных и проходила очень шумно, весело, в сопровождении охотничьих рогов, со множеством охотничьих собак. Охота в дворянских поместьях в XIX веке, в осенние месяцы, была не столько необходимым промыслом, сколько забавой, требовавшей от ее участников мужества, силы, ловкости, темперамента и азарта.</a:t>
            </a:r>
            <a:endParaRPr lang="ru-RU" sz="20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			</a:t>
            </a:r>
            <a:r>
              <a:rPr lang="ru-RU" b="1" i="1" dirty="0" smtClean="0">
                <a:solidFill>
                  <a:srgbClr val="C00000"/>
                </a:solidFill>
              </a:rPr>
              <a:t>сентябрь «Охота»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pPr lvl="2">
              <a:buNone/>
            </a:pPr>
            <a:endParaRPr lang="ru-RU" sz="3200" dirty="0" smtClean="0">
              <a:solidFill>
                <a:srgbClr val="00B050"/>
              </a:solidFill>
            </a:endParaRPr>
          </a:p>
          <a:p>
            <a:pPr lvl="1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Documents and Settings\катя\Рабочий стол\Марченко М.А. времена года\сентябрь1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349932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Содержимое 3" descr="C:\Documents and Settings\катя\Рабочий стол\Марченко М.А. времена года\сентябрь2.jpe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687415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3" descr="C:\Documents and Settings\катя\Рабочий стол\Марченко М.А. времена года\сентябрь3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645024"/>
            <a:ext cx="4193751" cy="2840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пора, пора! Рога трубят; псари в охотничьих уборах чем свет уж на конях сидят; борзые прыгают на сворах.   А.Пушкин.</vt:lpstr>
      <vt:lpstr>Слайд 2</vt:lpstr>
      <vt:lpstr>   сентябрь «Охота»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пора, пора! Рога трубят; псари в охотничьих уборах чем свет уж на конях сидят; борзые прыгают на сворах.   А.Пушкин.</dc:title>
  <cp:lastModifiedBy>admin</cp:lastModifiedBy>
  <cp:revision>1</cp:revision>
  <dcterms:modified xsi:type="dcterms:W3CDTF">2015-10-28T06:03:12Z</dcterms:modified>
</cp:coreProperties>
</file>