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Октябрь «осенняя песнь»</a:t>
            </a:r>
            <a:endParaRPr lang="ru-RU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1746" name="Picture 2" descr="C:\Users\связной\Desktop\времена года\октябр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40770"/>
            <a:ext cx="8563141" cy="57172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03848" y="1340768"/>
            <a:ext cx="54726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Осень, осыпается весь наш бедный сад,</a:t>
            </a:r>
            <a:b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Листья желтые по ветру летят...«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А.К.Толстой</a:t>
            </a:r>
            <a:b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sz="28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3529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solidFill>
                  <a:srgbClr val="C00000"/>
                </a:solidFill>
                <a:latin typeface="Arial Black" pitchFamily="34" charset="0"/>
              </a:rPr>
              <a:t>Октябрь.Осень</a:t>
            </a:r>
            <a:r>
              <a:rPr lang="ru-RU" sz="1600" b="1" i="1" dirty="0" smtClean="0">
                <a:solidFill>
                  <a:srgbClr val="C00000"/>
                </a:solidFill>
                <a:latin typeface="Arial Black" pitchFamily="34" charset="0"/>
              </a:rPr>
              <a:t> в России всегда была порой, которую воспевали многие писатели, поэты, художники и музыканты. В ней видели и неповторимые красоты русской природы, которая осенью одевается в золотой убор, переливаясь своим пышным </a:t>
            </a:r>
            <a:r>
              <a:rPr lang="ru-RU" sz="1600" b="1" i="1" dirty="0" err="1" smtClean="0">
                <a:solidFill>
                  <a:srgbClr val="C00000"/>
                </a:solidFill>
                <a:latin typeface="Arial Black" pitchFamily="34" charset="0"/>
              </a:rPr>
              <a:t>многоцветием</a:t>
            </a:r>
            <a:r>
              <a:rPr lang="ru-RU" sz="1600" b="1" i="1" dirty="0" smtClean="0">
                <a:solidFill>
                  <a:srgbClr val="C00000"/>
                </a:solidFill>
                <a:latin typeface="Arial Black" pitchFamily="34" charset="0"/>
              </a:rPr>
              <a:t>. Но были и другие моменты осени - это унылый пейзаж, осеннее умирание природы и грусть по уходящему лету как символу жизни. Умирание в природе в канун зимы - это одна из самых трагичных и печальных страниц осенней жизни. “Осенняя песнь” занимает в цикле особое место. По своему трагическому колориту она является его содержательным центром, итогом всего повествования о русской жизни и жизни русской природы. Октябрь, “Осенняя песнь” - это песнь умирания всего живого. В мелодии преобладают грустные интонации - вздохи. В средней части возникает некоторый подъем, трепетное воодушевление, словно проблеснула надежда на жизнь, попытка сохранить себя. Но Третий раздел, повторяющий первый, вновь возвращает к начальным печальным “вздохам”, и уже к совершенно безнадежному полному умиранию. Заключительные фразы пьесы с авторской пометкой “</a:t>
            </a:r>
            <a:r>
              <a:rPr lang="ru-RU" sz="1600" b="1" i="1" dirty="0" err="1" smtClean="0">
                <a:solidFill>
                  <a:srgbClr val="C00000"/>
                </a:solidFill>
                <a:latin typeface="Arial Black" pitchFamily="34" charset="0"/>
              </a:rPr>
              <a:t>morendo</a:t>
            </a:r>
            <a:r>
              <a:rPr lang="ru-RU" sz="1600" b="1" i="1" dirty="0" smtClean="0">
                <a:solidFill>
                  <a:srgbClr val="C00000"/>
                </a:solidFill>
                <a:latin typeface="Arial Black" pitchFamily="34" charset="0"/>
              </a:rPr>
              <a:t>”, что означает, “замирая”, как бы не оставляют никакой надежды на возрождение, на появление новой жизни. Вся пьеса - это лирико-психологическая зарисовка. В ней пейзаж и настроение человека слиты воедино. “Каждый день отправляюсь на далекую прогулку, отыскиваю где-нибудь уютный уголок в лесу и бесконечно наслаждаюсь осенним воздухом, пропитанным запахом опавшей листвы, тишиной и прелестью осеннего ландшафта с его характеристическим колоритом”, - писал композитор.</a:t>
            </a:r>
            <a:endParaRPr lang="ru-RU" sz="16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57200"/>
            <a:ext cx="6768752" cy="8382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октябрь «осенняя песнь»</a:t>
            </a:r>
            <a:endParaRPr lang="ru-RU" dirty="0"/>
          </a:p>
        </p:txBody>
      </p:sp>
      <p:pic>
        <p:nvPicPr>
          <p:cNvPr id="4" name="Содержимое 3" descr="C:\Documents and Settings\катя\Рабочий стол\Марченко М.А. времена года\октябрь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302433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C:\Documents and Settings\катя\Рабочий стол\Марченко М.А. времена года\октябрь2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40768"/>
            <a:ext cx="3427313" cy="2215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3" descr="C:\Documents and Settings\катя\Рабочий стол\Марченко М.А. времена года\октябрь3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717032"/>
            <a:ext cx="3643338" cy="278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277</Words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Октябрь «осенняя песнь»</vt:lpstr>
      <vt:lpstr>Слайд 2</vt:lpstr>
      <vt:lpstr>октябрь «осенняя песнь»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Октябрь «осенняя песнь»</dc:title>
  <cp:lastModifiedBy>admin</cp:lastModifiedBy>
  <cp:revision>1</cp:revision>
  <dcterms:modified xsi:type="dcterms:W3CDTF">2015-10-28T06:05:29Z</dcterms:modified>
</cp:coreProperties>
</file>