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9F14-1839-442C-BB8A-964DC9526CA2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BD100-35D5-48C5-B549-7A5BB9BAA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9F14-1839-442C-BB8A-964DC9526CA2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BD100-35D5-48C5-B549-7A5BB9BAA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9F14-1839-442C-BB8A-964DC9526CA2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BD100-35D5-48C5-B549-7A5BB9BAA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9F14-1839-442C-BB8A-964DC9526CA2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BD100-35D5-48C5-B549-7A5BB9BAA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9F14-1839-442C-BB8A-964DC9526CA2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BD100-35D5-48C5-B549-7A5BB9BAA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9F14-1839-442C-BB8A-964DC9526CA2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BD100-35D5-48C5-B549-7A5BB9BAA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9F14-1839-442C-BB8A-964DC9526CA2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BD100-35D5-48C5-B549-7A5BB9BAA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9F14-1839-442C-BB8A-964DC9526CA2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BD100-35D5-48C5-B549-7A5BB9BAA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9F14-1839-442C-BB8A-964DC9526CA2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BD100-35D5-48C5-B549-7A5BB9BAA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9F14-1839-442C-BB8A-964DC9526CA2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BD100-35D5-48C5-B549-7A5BB9BAA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9F14-1839-442C-BB8A-964DC9526CA2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BD100-35D5-48C5-B549-7A5BB9BAA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otype Corsiva" pitchFamily="66" charset="0"/>
              </a:defRPr>
            </a:lvl1pPr>
          </a:lstStyle>
          <a:p>
            <a:fld id="{0B709F14-1839-442C-BB8A-964DC9526CA2}" type="datetimeFigureOut">
              <a:rPr lang="ru-RU" smtClean="0"/>
              <a:pPr/>
              <a:t>18.11.2015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otype Corsiva" pitchFamily="66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onotype Corsiva" pitchFamily="66" charset="0"/>
              </a:defRPr>
            </a:lvl1pPr>
          </a:lstStyle>
          <a:p>
            <a:fld id="{CC5BD100-35D5-48C5-B549-7A5BB9BAA0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Monotype Corsiva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onotype Corsiva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onotype Corsiva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onotype Corsiva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onotype Corsiva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onotype Corsiva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868" y="1785926"/>
            <a:ext cx="5272070" cy="1470025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Для зверей </a:t>
            </a:r>
            <a:br>
              <a:rPr lang="ru-RU" sz="6600" b="1" dirty="0" smtClean="0">
                <a:solidFill>
                  <a:srgbClr val="FF0000"/>
                </a:solidFill>
              </a:rPr>
            </a:br>
            <a:r>
              <a:rPr lang="ru-RU" sz="6600" b="1" dirty="0" smtClean="0">
                <a:solidFill>
                  <a:srgbClr val="FF0000"/>
                </a:solidFill>
              </a:rPr>
              <a:t>приятель я хороший</a:t>
            </a:r>
            <a:br>
              <a:rPr lang="ru-RU" sz="6600" b="1" dirty="0" smtClean="0">
                <a:solidFill>
                  <a:srgbClr val="FF0000"/>
                </a:solidFill>
              </a:rPr>
            </a:b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11266" name="Picture 2" descr="http://primechaniya.ru/assets/images/4-11-14/image-m3id9445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85720" y="357166"/>
            <a:ext cx="3495675" cy="261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8" name="Picture 4" descr="http://data.hotelchopok.sk/gallery/large/490_0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9058" y="3643314"/>
            <a:ext cx="4936478" cy="2943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Documents and Settings\User\Рабочий стол\Есенин\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3293881" cy="2483910"/>
          </a:xfrm>
          <a:prstGeom prst="rect">
            <a:avLst/>
          </a:prstGeom>
          <a:noFill/>
        </p:spPr>
      </p:pic>
      <p:pic>
        <p:nvPicPr>
          <p:cNvPr id="22531" name="Picture 3" descr="C:\Documents and Settings\User\Рабочий стол\Есенин\1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4126" y="2285992"/>
            <a:ext cx="6519874" cy="4355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Documents and Settings\User\Рабочий стол\Есенин\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14290"/>
            <a:ext cx="4588944" cy="3441708"/>
          </a:xfrm>
          <a:prstGeom prst="rect">
            <a:avLst/>
          </a:prstGeom>
          <a:noFill/>
        </p:spPr>
      </p:pic>
      <p:pic>
        <p:nvPicPr>
          <p:cNvPr id="23555" name="Picture 3" descr="C:\Documents and Settings\User\Рабочий стол\Есенин\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68" y="3214686"/>
            <a:ext cx="5381606" cy="3361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Documents and Settings\User\Рабочий стол\Есенин\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215369" cy="6161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Documents and Settings\User\Рабочий стол\Есенин\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2857520" cy="3457600"/>
          </a:xfrm>
          <a:prstGeom prst="rect">
            <a:avLst/>
          </a:prstGeom>
          <a:noFill/>
        </p:spPr>
      </p:pic>
      <p:pic>
        <p:nvPicPr>
          <p:cNvPr id="24579" name="Picture 3" descr="C:\Documents and Settings\User\Рабочий стол\Есенин\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1802" y="2857496"/>
            <a:ext cx="5619750" cy="3676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868" y="1785926"/>
            <a:ext cx="5272070" cy="1470025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Для зверей </a:t>
            </a:r>
            <a:br>
              <a:rPr lang="ru-RU" sz="6600" b="1" dirty="0" smtClean="0">
                <a:solidFill>
                  <a:srgbClr val="FF0000"/>
                </a:solidFill>
              </a:rPr>
            </a:br>
            <a:r>
              <a:rPr lang="ru-RU" sz="6600" b="1" dirty="0" smtClean="0">
                <a:solidFill>
                  <a:srgbClr val="FF0000"/>
                </a:solidFill>
              </a:rPr>
              <a:t>приятель я хороший</a:t>
            </a:r>
            <a:br>
              <a:rPr lang="ru-RU" sz="6600" b="1" dirty="0" smtClean="0">
                <a:solidFill>
                  <a:srgbClr val="FF0000"/>
                </a:solidFill>
              </a:rPr>
            </a:b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11266" name="Picture 2" descr="http://primechaniya.ru/assets/images/4-11-14/image-m3id94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4004165" cy="3000396"/>
          </a:xfrm>
          <a:prstGeom prst="rect">
            <a:avLst/>
          </a:prstGeom>
          <a:noFill/>
        </p:spPr>
      </p:pic>
      <p:pic>
        <p:nvPicPr>
          <p:cNvPr id="11268" name="Picture 4" descr="http://data.hotelchopok.sk/gallery/large/490_0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9058" y="3643314"/>
            <a:ext cx="4936478" cy="2943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7200" b="1" dirty="0" smtClean="0">
                <a:solidFill>
                  <a:srgbClr val="FF0000"/>
                </a:solidFill>
              </a:rPr>
              <a:t> Спасибо за внимание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Documents and Settings\User\Рабочий стол\Есенин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7572428" cy="6057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Documents and Settings\User\Рабочий стол\Есенин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42852"/>
            <a:ext cx="4357718" cy="3268289"/>
          </a:xfrm>
          <a:prstGeom prst="rect">
            <a:avLst/>
          </a:prstGeom>
          <a:noFill/>
        </p:spPr>
      </p:pic>
      <p:pic>
        <p:nvPicPr>
          <p:cNvPr id="15363" name="Picture 3" descr="C:\Documents and Settings\User\Рабочий стол\Есенин\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44" y="714356"/>
            <a:ext cx="4595818" cy="3446864"/>
          </a:xfrm>
          <a:prstGeom prst="rect">
            <a:avLst/>
          </a:prstGeom>
          <a:noFill/>
        </p:spPr>
      </p:pic>
      <p:pic>
        <p:nvPicPr>
          <p:cNvPr id="15364" name="Picture 4" descr="C:\Documents and Settings\User\Рабочий стол\Есенин\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929066"/>
            <a:ext cx="4187836" cy="2357454"/>
          </a:xfrm>
          <a:prstGeom prst="rect">
            <a:avLst/>
          </a:prstGeom>
          <a:noFill/>
        </p:spPr>
      </p:pic>
      <p:pic>
        <p:nvPicPr>
          <p:cNvPr id="15365" name="Picture 5" descr="C:\Documents and Settings\User\Рабочий стол\Есенин\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57686" y="3825240"/>
            <a:ext cx="4572000" cy="303276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Село Константиново</a:t>
            </a:r>
            <a:endParaRPr lang="ru-RU" dirty="0"/>
          </a:p>
        </p:txBody>
      </p:sp>
      <p:pic>
        <p:nvPicPr>
          <p:cNvPr id="16386" name="Picture 2" descr="C:\Documents and Settings\User\Рабочий стол\Есенин\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Documents and Settings\User\Рабочий стол\Есенин\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142852"/>
            <a:ext cx="6047439" cy="4180292"/>
          </a:xfrm>
          <a:prstGeom prst="rect">
            <a:avLst/>
          </a:prstGeom>
          <a:noFill/>
        </p:spPr>
      </p:pic>
      <p:pic>
        <p:nvPicPr>
          <p:cNvPr id="1026" name="Picture 2" descr="C:\Documents and Settings\User\Рабочий стол\Есенин\мам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496"/>
            <a:ext cx="2413000" cy="3848100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Есенин\мать с ухватом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54876" y="3195632"/>
            <a:ext cx="2589124" cy="366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5" name="Picture 3" descr="C:\Documents and Settings\User\Рабочий стол\Есенин\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357166"/>
            <a:ext cx="5786478" cy="3623225"/>
          </a:xfrm>
          <a:prstGeom prst="rect">
            <a:avLst/>
          </a:prstGeom>
          <a:noFill/>
        </p:spPr>
      </p:pic>
      <p:pic>
        <p:nvPicPr>
          <p:cNvPr id="18436" name="Picture 4" descr="C:\Documents and Settings\User\Рабочий стол\Есенин\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3500438"/>
            <a:ext cx="4157666" cy="311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C:\Documents and Settings\User\Рабочий стол\Есенин\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72057" y="142852"/>
            <a:ext cx="5671943" cy="3543312"/>
          </a:xfrm>
          <a:prstGeom prst="rect">
            <a:avLst/>
          </a:prstGeom>
          <a:noFill/>
        </p:spPr>
      </p:pic>
      <p:pic>
        <p:nvPicPr>
          <p:cNvPr id="19459" name="Picture 3" descr="C:\Documents and Settings\User\Рабочий стол\Есенин\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60888" y="3421063"/>
            <a:ext cx="20637" cy="15875"/>
          </a:xfrm>
          <a:prstGeom prst="rect">
            <a:avLst/>
          </a:prstGeom>
          <a:noFill/>
        </p:spPr>
      </p:pic>
      <p:pic>
        <p:nvPicPr>
          <p:cNvPr id="19460" name="Picture 4" descr="C:\Documents and Settings\User\Рабочий стол\Есенин\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60888" y="3421063"/>
            <a:ext cx="20637" cy="15875"/>
          </a:xfrm>
          <a:prstGeom prst="rect">
            <a:avLst/>
          </a:prstGeom>
          <a:noFill/>
        </p:spPr>
      </p:pic>
      <p:pic>
        <p:nvPicPr>
          <p:cNvPr id="19461" name="Picture 5" descr="C:\Documents and Settings\User\Рабочий стол\Есенин\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60888" y="3421063"/>
            <a:ext cx="20637" cy="15875"/>
          </a:xfrm>
          <a:prstGeom prst="rect">
            <a:avLst/>
          </a:prstGeom>
          <a:noFill/>
        </p:spPr>
      </p:pic>
      <p:pic>
        <p:nvPicPr>
          <p:cNvPr id="19462" name="Picture 6" descr="C:\Documents and Settings\User\Рабочий стол\Есенин\1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285992"/>
            <a:ext cx="4550491" cy="3500462"/>
          </a:xfrm>
          <a:prstGeom prst="rect">
            <a:avLst/>
          </a:prstGeom>
          <a:noFill/>
        </p:spPr>
      </p:pic>
      <p:pic>
        <p:nvPicPr>
          <p:cNvPr id="9" name="Picture 2" descr="C:\Documents and Settings\User\Рабочий стол\Есенин\1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74619" y="3691888"/>
            <a:ext cx="4669381" cy="3166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3" name="Picture 3" descr="C:\Documents and Settings\User\Рабочий стол\Есенин\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57554" y="2928934"/>
            <a:ext cx="5611173" cy="3738444"/>
          </a:xfrm>
          <a:prstGeom prst="rect">
            <a:avLst/>
          </a:prstGeom>
          <a:noFill/>
        </p:spPr>
      </p:pic>
      <p:pic>
        <p:nvPicPr>
          <p:cNvPr id="20484" name="Picture 4" descr="C:\Documents and Settings\User\Рабочий стол\Есенин\1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85728"/>
            <a:ext cx="5742892" cy="30162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Documents and Settings\User\Рабочий стол\Есенин\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4923" y="1600200"/>
            <a:ext cx="7634154" cy="4329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10</Words>
  <Application>Microsoft Office PowerPoint</Application>
  <PresentationFormat>Экран (4:3)</PresentationFormat>
  <Paragraphs>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Для зверей  приятель я хороший </vt:lpstr>
      <vt:lpstr>Слайд 2</vt:lpstr>
      <vt:lpstr>Слайд 3</vt:lpstr>
      <vt:lpstr>Село Константиново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Для зверей  приятель я хороший 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Для зверей  приятель я хороший </dc:title>
  <dc:creator>User</dc:creator>
  <cp:lastModifiedBy>User</cp:lastModifiedBy>
  <cp:revision>6</cp:revision>
  <dcterms:created xsi:type="dcterms:W3CDTF">2015-09-28T19:28:06Z</dcterms:created>
  <dcterms:modified xsi:type="dcterms:W3CDTF">2015-11-18T16:11:00Z</dcterms:modified>
</cp:coreProperties>
</file>