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130F09A-104D-4426-9325-EFA19EA9C0CA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1CEF3BA-AF0D-45CA-B11B-67ADD10DBCF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3672408"/>
          </a:xfrm>
        </p:spPr>
        <p:txBody>
          <a:bodyPr/>
          <a:lstStyle/>
          <a:p>
            <a:pPr algn="ctr"/>
            <a:r>
              <a:rPr lang="ru-RU" sz="4000" dirty="0">
                <a:latin typeface="Arial" pitchFamily="34" charset="0"/>
                <a:cs typeface="Arial" pitchFamily="34" charset="0"/>
              </a:rPr>
              <a:t>Эффективные механизмы новой общественно-государственной системы воспитания детей: реализация Стратегии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2015-2016 учебном году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65738" y="4581525"/>
            <a:ext cx="3878262" cy="1727200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Подготовила Щербина О.С., учитель письма и чтения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95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120680"/>
          </a:xfrm>
        </p:spPr>
        <p:txBody>
          <a:bodyPr/>
          <a:lstStyle/>
          <a:p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поддержка общественных институтов, которые являются носителями духовных ценностей;</a:t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формирование уважения к русскому языку как государственному языку Российской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Федерации;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обеспечение защиты прав и соблюдение законных интересов каждого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ребенка;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формирование внутренней позиции личности по отношению к окружающей социальной действительности;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13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120680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Основным содержанием духовно-нравственного развития, воспитания и социализации являются базовые национальные ценности, хранимые в социально-исторических, культурных, семейных традициях многонационального народа России, передаваемые от поколения к поколению и обеспечивающие успешное развитие страны в современных условиях.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96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336704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ПАТРИОТИЗМ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любовь к России, к своему народу, к своей малой родине, служение Отечеству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СОЦИАЛЬНАЯ СОЛИДАРНОСТЬ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свобода личная и национальная, доверие к людям, институтам государства и гражданского общества, справедливость, милосердие, честь, достоинство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ГРАЖДАНСТВЕННОСТЬ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36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7128792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СЕМЬЯ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любовь и верность, здоровье, достаток, </a:t>
            </a:r>
            <a:r>
              <a:rPr lang="ru-RU" sz="2800" dirty="0" err="1">
                <a:effectLst/>
                <a:latin typeface="Arial" pitchFamily="34" charset="0"/>
                <a:cs typeface="Arial" pitchFamily="34" charset="0"/>
              </a:rPr>
              <a:t>уважениеик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 родителям, забота о старших и младших, забота о продолжении рода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ТРУД И ТВОРЧЕСТВО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уважение к труду, творчество и созидание, целеустремлённость и настойчивость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НАУКА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ценность знания, стремление к истине, научная картина мира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ТРАДИЦИОННЫЕ РОССИЙСКИЕ РЕЛИГИИ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представления о вере, духовности, религиозной жизни человека, ценности религиозного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мировоззрения;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0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ИСКУССТВО И ЛИТЕРАТУРА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красота, гармония, духовный мир человека, нравственный выбор, смысл жизни, эстетическое развитие, этическое развитие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ПРИРОДА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эволюция, родная земля, заповедная природа, планета Земля, экологическое сознание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ЧЕЛОВЕЧЕСТВО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мир во всём мире, многообразие культур и народов, прогресс человечества, международное сотрудничество.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27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0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ru-RU" sz="28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Трудность проблемы духовно - нравственного воспитания детей с ограниченными возможностями здоровья определяется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недостаточностью исследования темы нравственного воспитания детей с ограниченными возможностями здоровья, поскольку нет специальных программ в заданном направлении (именно для детей с ограниченными возможностями здоровья);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у ребенка в силу перенесенных заболеваний нарушается нормальное развитие процессов восприятия, процессов запоминания и воспроизведения, особенно в их активных произвольных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формах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3)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семьи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с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 зачастую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относятся к категориям малообеспеченных, неблагополучных.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59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ru-RU" sz="2700" b="1" dirty="0">
                <a:effectLst/>
              </a:rPr>
              <a:t>Принципы организации содержания духовно-нравственного воспитания учащихся  с ОВЗ</a:t>
            </a:r>
            <a:r>
              <a:rPr lang="ru-RU" sz="2700" b="1" dirty="0" smtClean="0">
                <a:effectLst/>
              </a:rPr>
              <a:t>:</a:t>
            </a:r>
            <a:br>
              <a:rPr lang="ru-RU" sz="2700" b="1" dirty="0" smtClean="0">
                <a:effectLst/>
              </a:rPr>
            </a:b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700" dirty="0" smtClean="0">
                <a:effectLst/>
              </a:rPr>
              <a:t>-</a:t>
            </a:r>
            <a:r>
              <a:rPr lang="ru-RU" sz="2700" b="1" dirty="0" smtClean="0">
                <a:effectLst/>
              </a:rPr>
              <a:t>ПРИНЦИП СЛЕДОВАНИЯ НРАВСТВЕННОМУ ПРИМЕРУ</a:t>
            </a:r>
            <a:r>
              <a:rPr lang="ru-RU" sz="2700" dirty="0" smtClean="0">
                <a:effectLst/>
              </a:rPr>
              <a:t>. </a:t>
            </a:r>
            <a:r>
              <a:rPr lang="ru-RU" sz="2700" dirty="0">
                <a:effectLst/>
              </a:rPr>
              <a:t>Следование примеру — ведущий метод нравственного воспитания. Пример — это возможная модель выстраивания отношений ребёнка с другими людьми и с самим собой, образец ценностного выбора, совершённого значимым другим. Содержание бесед, сказок, виртуальных экскурсий должно быть наполнено примерами нравственного поведения</a:t>
            </a:r>
            <a:r>
              <a:rPr lang="ru-RU" sz="2700" dirty="0" smtClean="0">
                <a:effectLst/>
              </a:rPr>
              <a:t>.</a:t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/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>-П</a:t>
            </a:r>
            <a:r>
              <a:rPr lang="ru-RU" sz="2700" b="1" dirty="0" smtClean="0">
                <a:effectLst/>
              </a:rPr>
              <a:t>РИНЦИП ИДЕНТИФИКАЦИИ (ПЕРСОНИФИКАЦИИ).</a:t>
            </a:r>
            <a:r>
              <a:rPr lang="ru-RU" sz="2700" dirty="0" smtClean="0">
                <a:effectLst/>
              </a:rPr>
              <a:t> Идентификация </a:t>
            </a:r>
            <a:r>
              <a:rPr lang="ru-RU" sz="2700" dirty="0">
                <a:effectLst/>
              </a:rPr>
              <a:t>— устойчивое отождествление себя со значимым другим, стремление быть похожим на него.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14986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Реализация: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1. Педагогический проект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«Становление гражданина»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Педагогический проект «Навстречу друг другу»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3. Педагогический проект «Изучаю, исследую, творю»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4. Педагогический проект «О, спорт! Ты - жизнь!»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5. Педагогический проект «Путь к призванию»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6. Педагогический проект «Остановись, мгновенье! Ты – прекрасно!»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1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5832648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81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5602560"/>
          </a:xfrm>
        </p:spPr>
        <p:txBody>
          <a:bodyPr/>
          <a:lstStyle/>
          <a:p>
            <a:pPr algn="just"/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Стратегия развития воспитания в Российской Федерации на период до 2025 года (далее - Стратегия) разработана во исполнение Национальной стратегии действий в интересах детей на 2012 - 2017 годы, утвержденной Указом Президента Российской Федерации от 1 июня 2012 г. N 761 "О Национальной стратегии действий в интересах детей на 2012 - 2017 годы", в части определения ориентиров государственной политики в сфере воспитания.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3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5472608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Стратегия опирается на систему духовно-нравственных ценностей, сложившихся в процессе культурного развития России, 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5976664"/>
          </a:xfrm>
        </p:spPr>
        <p:txBody>
          <a:bodyPr/>
          <a:lstStyle/>
          <a:p>
            <a:pPr algn="just"/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Цель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Стратегии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552728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консолидации усилий социальных институтов по воспитанию подрастающего поколения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-обеспечение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поддержки семейного воспитания, содействие формированию ответственного отношения родителей или законных представителей к воспитанию детей;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эффективности воспитательной деятельности в системе образования, физической культуры и спорта, культуры и уровня психолого-педагогической поддержки социализации детей;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условий для повышения ресурсного, организационного, методического обеспечения воспитательной деятельности и ответственности за ее результаты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-формирование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социокультурной инфраструктуры,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условий для повышения эффективности воспитательной деятельности в организациях, осуществляющих образовательную деятельность, находящихся в сельских поселениях;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67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6120680"/>
          </a:xfrm>
        </p:spPr>
        <p:txBody>
          <a:bodyPr/>
          <a:lstStyle/>
          <a:p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эффективности комплексной поддержки уязвимых категорий детей (с ограниченными возможностями здоровья, оставшихся без попечения родителей, находящихся в социально опасном положении, сирот), способствующей их социальной реабилитации и полноценной интеграции в общество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-обеспечение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повышения социальной, коммуникативной и педагогической компетентности родителей.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30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5760640"/>
          </a:xfrm>
        </p:spPr>
        <p:txBody>
          <a:bodyPr/>
          <a:lstStyle/>
          <a:p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Приоритеты: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воспитания здоровой, счастливой, свободной, ориентированной на труд личности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-формирование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 детей высокого уровня духовно-нравственного развития, чувства причастности к историко-культурной общности российского народа и судьбе России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-поддержка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единства и целостности, преемственности и непрерывности воспитания;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90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326</TotalTime>
  <Words>338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Эффективные механизмы новой общественно-государственной системы воспитания детей: реализация Стратегии  в 2015-2016 учебном году</vt:lpstr>
      <vt:lpstr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 </vt:lpstr>
      <vt:lpstr>Стратегия развития воспитания в Российской Федерации на период до 2025 года (далее - Стратегия) разработана во исполнение Национальной стратегии действий в интересах детей на 2012 - 2017 годы, утвержденной Указом Президента Российской Федерации от 1 июня 2012 г. N 761 "О Национальной стратегии действий в интересах детей на 2012 - 2017 годы", в части определения ориентиров государственной политики в сфере воспитания. </vt:lpstr>
      <vt:lpstr>Стратегия опирается на систему духовно-нравственных ценностей, сложившихся в процессе культурного развития России, 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Отечеством. </vt:lpstr>
      <vt:lpstr>ЦельпСтратегии:  определение 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vt:lpstr>
      <vt:lpstr>                                                                                                                                                                                                      -создание условий для консолидации усилий социальных институтов по воспитанию подрастающего поколения;  -обеспечение поддержки семейного воспитания, содействие формированию ответственного отношения родителей или законных представителей к воспитанию детей; -повышение эффективности воспитательной деятельности в системе образования, физической культуры и спорта, культуры и уровня психолого-педагогической поддержки социализации детей;  </vt:lpstr>
      <vt:lpstr>-создание условий для повышения ресурсного, организационного, методического обеспечения воспитательной деятельности и ответственности за ее результаты;  -формирование социокультурной инфраструктуры,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организаций;  -создание условий для повышения эффективности воспитательной деятельности в организациях, осуществляющих образовательную деятельность, находящихся в сельских поселениях; </vt:lpstr>
      <vt:lpstr> -повышение эффективности комплексной поддержки уязвимых категорий детей (с ограниченными возможностями здоровья, оставшихся без попечения родителей, находящихся в социально опасном положении, сирот), способствующей их социальной реабилитации и полноценной интеграции в общество;  -обеспечение условий для повышения социальной, коммуникативной и педагогической компетентности родителей. </vt:lpstr>
      <vt:lpstr>Приоритеты:  -создание условий для воспитания здоровой, счастливой, свободной, ориентированной на труд личности;  -формирование у детей высокого уровня духовно-нравственного развития, чувства причастности к историко-культурной общности российского народа и судьбе России;  -поддержка единства и целостности, преемственности и непрерывности воспитания; </vt:lpstr>
      <vt:lpstr>поддержка общественных институтов, которые являются носителями духовных ценностей; формирование уважения к русскому языку как государственному языку Российской Федерации;  обеспечение защиты прав и соблюдение законных интересов каждого ребенка;  формирование внутренней позиции личности по отношению к окружающей социальной действительности; </vt:lpstr>
      <vt:lpstr>Основным содержанием духовно-нравственного развития, воспитания и социализации являются базовые национальные ценности, хранимые в социально-исторических, культурных, семейных традициях многонационального народа России, передаваемые от поколения к поколению и обеспечивающие успешное развитие страны в современных условиях. </vt:lpstr>
      <vt:lpstr>ПАТРИОТИЗМ — любовь к России, к своему народу, к своей малой родине, служение Отечеству;  СОЦИАЛЬНАЯ СОЛИДАРНОСТЬ — свобода личная и национальная, доверие к людям, институтам государства и гражданского общества, справедливость, милосердие, честь, достоинство;  ГРАЖДАНСТВЕННОСТЬ — служение Отечеству, правовое государство, гражданское общество, закон и правопорядок, поликультурный мир, свобода совести и вероисповедания; </vt:lpstr>
      <vt:lpstr>СЕМЬЯ — любовь и верность, здоровье, достаток, уважениеик родителям, забота о старших и младших, забота о продолжении рода;  ТРУД И ТВОРЧЕСТВО — уважение к труду, творчество и созидание, целеустремлённость и настойчивость;  НАУКА — ценность знания, стремление к истине, научная картина мира;  ТРАДИЦИОННЫЕ РОССИЙСКИЕ РЕЛИГИИ — представления о вере, духовности, религиозной жизни человека, ценности религиозного мировоззрения; </vt:lpstr>
      <vt:lpstr>ИСКУССТВО И ЛИТЕРАТУРА — красота, гармония, духовный мир человека, нравственный выбор, смысл жизни, эстетическое развитие, этическое развитие;  ПРИРОДА — эволюция, родная земля, заповедная природа, планета Земля, экологическое сознание;  ЧЕЛОВЕЧЕСТВО — мир во всём мире, многообразие культур и народов, прогресс человечества, международное сотрудничество. </vt:lpstr>
      <vt:lpstr>Трудность проблемы духовно - нравственного воспитания детей с ограниченными возможностями здоровья определяется:  1) недостаточностью исследования темы нравственного воспитания детей с ограниченными возможностями здоровья, поскольку нет специальных программ в заданном направлении (именно для детей с ограниченными возможностями здоровья);   2) у ребенка в силу перенесенных заболеваний нарушается нормальное развитие процессов восприятия, процессов запоминания и воспроизведения, особенно в их активных произвольных формах  3)семьи детей с ОВЗ зачастую относятся к категориям малообеспеченных, неблагополучных.  </vt:lpstr>
      <vt:lpstr>Принципы организации содержания духовно-нравственного воспитания учащихся  с ОВЗ:  -ПРИНЦИП СЛЕДОВАНИЯ НРАВСТВЕННОМУ ПРИМЕРУ. Следование примеру — ведущий метод нравственного воспитания. Пример — это возможная модель выстраивания отношений ребёнка с другими людьми и с самим собой, образец ценностного выбора, совершённого значимым другим. Содержание бесед, сказок, виртуальных экскурсий должно быть наполнено примерами нравственного поведения.  -ПРИНЦИП ИДЕНТИФИКАЦИИ (ПЕРСОНИФИКАЦИИ). Идентификация — устойчивое отождествление себя со значимым другим, стремление быть похожим на него.</vt:lpstr>
      <vt:lpstr>Реализация: 1. Педагогический проект «Становление гражданина»  2. Педагогический проект «Навстречу друг другу»  3. Педагогический проект «Изучаю, исследую, творю»  4. Педагогический проект «О, спорт! Ты - жизнь!»  5. Педагогический проект «Путь к призванию»  6. Педагогический проект «Остановись, мгновенье! Ты – прекрасно!»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механизмы новой общественно-государственной системы воспитания детей: реализация Стратегии в 2015-2016 учебном году</dc:title>
  <dc:creator>Lenovo</dc:creator>
  <cp:lastModifiedBy>Lenovo</cp:lastModifiedBy>
  <cp:revision>9</cp:revision>
  <dcterms:created xsi:type="dcterms:W3CDTF">2015-08-30T18:09:37Z</dcterms:created>
  <dcterms:modified xsi:type="dcterms:W3CDTF">2015-08-30T23:35:49Z</dcterms:modified>
</cp:coreProperties>
</file>