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106058875" cy="11060588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D75A348-9757-428B-A6E8-C1C17AB298C4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792CCE-5C37-4E2A-BDCB-FDC349333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75A348-9757-428B-A6E8-C1C17AB298C4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92CCE-5C37-4E2A-BDCB-FDC349333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D75A348-9757-428B-A6E8-C1C17AB298C4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792CCE-5C37-4E2A-BDCB-FDC349333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75A348-9757-428B-A6E8-C1C17AB298C4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92CCE-5C37-4E2A-BDCB-FDC349333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D75A348-9757-428B-A6E8-C1C17AB298C4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2792CCE-5C37-4E2A-BDCB-FDC349333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75A348-9757-428B-A6E8-C1C17AB298C4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92CCE-5C37-4E2A-BDCB-FDC349333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75A348-9757-428B-A6E8-C1C17AB298C4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92CCE-5C37-4E2A-BDCB-FDC349333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75A348-9757-428B-A6E8-C1C17AB298C4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92CCE-5C37-4E2A-BDCB-FDC349333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D75A348-9757-428B-A6E8-C1C17AB298C4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92CCE-5C37-4E2A-BDCB-FDC349333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75A348-9757-428B-A6E8-C1C17AB298C4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92CCE-5C37-4E2A-BDCB-FDC349333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75A348-9757-428B-A6E8-C1C17AB298C4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92CCE-5C37-4E2A-BDCB-FDC3493333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D75A348-9757-428B-A6E8-C1C17AB298C4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2792CCE-5C37-4E2A-BDCB-FDC349333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mb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32004" y="1268728"/>
            <a:ext cx="6060540" cy="2868168"/>
          </a:xfrm>
        </p:spPr>
        <p:txBody>
          <a:bodyPr/>
          <a:lstStyle/>
          <a:p>
            <a:pPr algn="ctr"/>
            <a:r>
              <a:rPr lang="ru-RU" dirty="0" smtClean="0"/>
              <a:t>Роль моделирования при работе над задачей в 5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29222" y="5589272"/>
            <a:ext cx="5114778" cy="1101248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Шайхрамова</a:t>
            </a:r>
            <a:r>
              <a:rPr lang="ru-RU" dirty="0" smtClean="0"/>
              <a:t> А.Т.</a:t>
            </a:r>
          </a:p>
          <a:p>
            <a:r>
              <a:rPr lang="ru-RU" dirty="0" smtClean="0"/>
              <a:t>МБОУ «СОШ №25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Г.Набережные Челны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000" y="1270000"/>
            <a:ext cx="7239000" cy="9499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на движение двух тел в противоположных направлениях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9500"/>
            <a:ext cx="7239000" cy="4106236"/>
          </a:xfrm>
        </p:spPr>
        <p:txBody>
          <a:bodyPr/>
          <a:lstStyle/>
          <a:p>
            <a:r>
              <a:rPr lang="ru-RU" dirty="0" smtClean="0"/>
              <a:t>Общим теоретическим положением для них будет следующее: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V</a:t>
            </a:r>
            <a:r>
              <a:rPr lang="ru-RU" dirty="0" smtClean="0"/>
              <a:t> удал = </a:t>
            </a:r>
            <a:r>
              <a:rPr lang="en-US" dirty="0" smtClean="0"/>
              <a:t>V1 + V2</a:t>
            </a:r>
            <a:r>
              <a:rPr lang="ru-RU" dirty="0" smtClean="0"/>
              <a:t>, где </a:t>
            </a:r>
            <a:r>
              <a:rPr lang="en-US" dirty="0" smtClean="0"/>
              <a:t>V1 </a:t>
            </a:r>
            <a:r>
              <a:rPr lang="ru-RU" dirty="0" smtClean="0"/>
              <a:t>и</a:t>
            </a:r>
            <a:r>
              <a:rPr lang="en-US" dirty="0" smtClean="0"/>
              <a:t> V2</a:t>
            </a:r>
            <a:r>
              <a:rPr lang="ru-RU" dirty="0" smtClean="0"/>
              <a:t> соответственно скорости первого и второго тела, а </a:t>
            </a:r>
            <a:r>
              <a:rPr lang="en-US" dirty="0" smtClean="0"/>
              <a:t>V</a:t>
            </a:r>
            <a:r>
              <a:rPr lang="ru-RU" dirty="0" smtClean="0"/>
              <a:t> удал – это скорость удаления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9960"/>
          </a:xfrm>
        </p:spPr>
        <p:txBody>
          <a:bodyPr/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70000"/>
            <a:ext cx="7239000" cy="32385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Из двух пунктов, расстояние между которыми равно 7км 500 м, одновременно в одном направлении вышел пешеход со скоростью 6 км/ч и выехал автобус. Определите скорость автобуса, если он догнал пешехода через 15 мин?</a:t>
            </a:r>
            <a:endParaRPr lang="ru-RU" dirty="0"/>
          </a:p>
        </p:txBody>
      </p:sp>
      <p:pic>
        <p:nvPicPr>
          <p:cNvPr id="4" name="Picture 2" descr="C:\Users\Акком\Documents\Школа\Роль моделирования при работе над задачей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56" y="4509136"/>
            <a:ext cx="7812408" cy="2160272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7239000" cy="949960"/>
          </a:xfrm>
        </p:spPr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70000"/>
            <a:ext cx="7239000" cy="2159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Теплоход идет вниз по реке. Какова скорость движения теплохода, если скорость течения реки 4 км/ч, а собственная скорость теплохода (скорость в стоячей воде) равна 21 км/ч?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00" y="3429000"/>
            <a:ext cx="7558408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9960"/>
          </a:xfrm>
        </p:spPr>
        <p:txBody>
          <a:bodyPr/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70000"/>
            <a:ext cx="7239000" cy="32385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Со станции вышел товарный поезд со скоростью 50 км/ч. Через 3 ч. с той же станции вслед за ним вышел электропоезд со скоростью 80 км/ч. Через сколько часов после своего выхода электропоезд догонит товарный поезд?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00" y="4508500"/>
            <a:ext cx="75565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9960"/>
          </a:xfrm>
        </p:spPr>
        <p:txBody>
          <a:bodyPr/>
          <a:lstStyle/>
          <a:p>
            <a:r>
              <a:rPr lang="ru-RU" dirty="0" smtClean="0"/>
              <a:t>Задача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70000"/>
            <a:ext cx="7239000" cy="51857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Два поезда вышли в разное время навстречу друг другу из двух городов, расстояние между которыми 782 км. Скорость первого поезда 52 км/ч, а второго 61 км/ч. Пройдя 416 км, первый поезд встретился со вторым. На сколько один из поездов вышел раньше другого</a:t>
            </a:r>
            <a:endParaRPr lang="ru-RU" dirty="0"/>
          </a:p>
        </p:txBody>
      </p:sp>
      <p:pic>
        <p:nvPicPr>
          <p:cNvPr id="3073" name="Picture 1" descr="C:\Users\Акком\Documents\Школа\Роль моделирования при работе над задачей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120" y="4509136"/>
            <a:ext cx="5926152" cy="2160272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9960"/>
          </a:xfrm>
        </p:spPr>
        <p:txBody>
          <a:bodyPr/>
          <a:lstStyle/>
          <a:p>
            <a:r>
              <a:rPr lang="ru-RU" dirty="0" smtClean="0"/>
              <a:t>Задача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70000"/>
            <a:ext cx="7239000" cy="2159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Собственная скорость катера (скорость в стоячей воде) равна 21,6 км/ч, а скорость течения реки 4,7 км/ч. Найдите скорость катера по течению и против течения реки.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00" y="3429000"/>
            <a:ext cx="8638544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9960"/>
          </a:xfrm>
        </p:spPr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70000"/>
            <a:ext cx="7239000" cy="51857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Благодаря моделированию математические связи и зависимости приобретают для учеников смысл, а в процессе его использования происходит углубление и развитие математического мышления учащихся.</a:t>
            </a:r>
          </a:p>
          <a:p>
            <a:r>
              <a:rPr lang="ru-RU" dirty="0" smtClean="0"/>
              <a:t>Модели помогают ученикам в сознательном выявлении скрытых зависимостей между величинами, побуждают активно мыслить, искать наиболее рациональные пути решения задач. Моделирование наглядно представляет соотношения между данными и искомыми величинами.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"/>
            <a:ext cx="7239000" cy="626523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Математическая модель – это приближенное описание какого либо класса явлений или объектов реального мира на языке математики.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Наиболее благоприятным для начала изучения математического моделирования является 5-6 класс.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Обучение с применением моделирования повышает активность мыслительной деятельности, помогает понять задачу, самостоятельно найти рациональный путь решения, установить нужный способ проверки.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В школьном математическом кружке занимаются 18 учеников. В танцевальном кружке на 12 человек больше, чем в математическом, а в спортивном на 5 учеников меньше, чем в танцевальном. Сколько учеников в спортивном кружке?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err="1" smtClean="0"/>
              <a:t>матем.кр</a:t>
            </a:r>
            <a:r>
              <a:rPr lang="ru-RU" dirty="0" smtClean="0"/>
              <a:t> – 18 учеников;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err="1" smtClean="0"/>
              <a:t>танц.кр</a:t>
            </a:r>
            <a:r>
              <a:rPr lang="ru-RU" dirty="0" smtClean="0"/>
              <a:t> - ?, на 12 </a:t>
            </a:r>
            <a:r>
              <a:rPr lang="ru-RU" dirty="0" err="1" smtClean="0"/>
              <a:t>уч</a:t>
            </a:r>
            <a:r>
              <a:rPr lang="ru-RU" dirty="0" smtClean="0"/>
              <a:t>. больше, чем в </a:t>
            </a:r>
            <a:r>
              <a:rPr lang="ru-RU" dirty="0" err="1" smtClean="0"/>
              <a:t>матем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err="1" smtClean="0"/>
              <a:t>спорт.кр</a:t>
            </a:r>
            <a:r>
              <a:rPr lang="ru-RU" dirty="0" smtClean="0"/>
              <a:t> - ?, на 5 </a:t>
            </a:r>
            <a:r>
              <a:rPr lang="ru-RU" dirty="0" err="1" smtClean="0"/>
              <a:t>уч</a:t>
            </a:r>
            <a:r>
              <a:rPr lang="ru-RU" dirty="0" smtClean="0"/>
              <a:t>. меньше, чем в </a:t>
            </a:r>
            <a:r>
              <a:rPr lang="ru-RU" dirty="0" err="1" smtClean="0"/>
              <a:t>танц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00" y="2349500"/>
            <a:ext cx="77724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9960"/>
          </a:xfrm>
        </p:spPr>
        <p:txBody>
          <a:bodyPr/>
          <a:lstStyle/>
          <a:p>
            <a:r>
              <a:rPr lang="ru-RU" dirty="0" smtClean="0"/>
              <a:t>Математическая модель: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688"/>
          </a:xfrm>
        </p:spPr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70000"/>
            <a:ext cx="7239000" cy="2159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три магазина привезли 3840 кг масла. После того, как первый магазин продал 568 кг, второй – 642 кг и третий – 401 кг, масла во всех магазинах осталось поровну. Сколько кг масла получил каждый магазин?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363" y="3429000"/>
            <a:ext cx="7201137" cy="216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00" y="1269999"/>
            <a:ext cx="7558407" cy="401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9960"/>
          </a:xfrm>
        </p:spPr>
        <p:txBody>
          <a:bodyPr/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70000"/>
            <a:ext cx="7239000" cy="32385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Три группы учащихся очищали каток от снега. Первая группа очистила 7/12, а вторая 2/3 того, что осталось, а третья оставшиеся 250 </a:t>
            </a:r>
            <a:r>
              <a:rPr lang="ru-RU" sz="2000" dirty="0" smtClean="0"/>
              <a:t>м</a:t>
            </a:r>
            <a:r>
              <a:rPr lang="ru-RU" dirty="0" smtClean="0"/>
              <a:t>2. Вычислите площадь катка.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8999"/>
            <a:ext cx="7812407" cy="1968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на встречное движение двух тел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00" y="2349500"/>
            <a:ext cx="7558408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на движение двух тел в одном направлении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t="-20"/>
          <a:stretch>
            <a:fillRect/>
          </a:stretch>
        </p:blipFill>
        <p:spPr bwMode="auto">
          <a:xfrm>
            <a:off x="254000" y="2348864"/>
            <a:ext cx="7558408" cy="3239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113</TotalTime>
  <Words>537</Words>
  <Application>Microsoft Office PowerPoint</Application>
  <PresentationFormat>Экран (4:3)</PresentationFormat>
  <Paragraphs>37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Роль моделирования при работе над задачей в 5 классе</vt:lpstr>
      <vt:lpstr>Слайд 2</vt:lpstr>
      <vt:lpstr>Задача 1</vt:lpstr>
      <vt:lpstr>Математическая модель:</vt:lpstr>
      <vt:lpstr>Задача 2</vt:lpstr>
      <vt:lpstr>Слайд 6</vt:lpstr>
      <vt:lpstr>Задача 3</vt:lpstr>
      <vt:lpstr>Задачи на встречное движение двух тел</vt:lpstr>
      <vt:lpstr>Задачи на движение двух тел в одном направлении</vt:lpstr>
      <vt:lpstr>Задачи на движение двух тел в противоположных направлениях</vt:lpstr>
      <vt:lpstr>Задача 1</vt:lpstr>
      <vt:lpstr>Задача 2</vt:lpstr>
      <vt:lpstr>Задача 3</vt:lpstr>
      <vt:lpstr>Задача 4</vt:lpstr>
      <vt:lpstr>Задача 5</vt:lpstr>
      <vt:lpstr>вывод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моделирования при работе над задачей в 5 классе</dc:title>
  <dc:creator>гульнара</dc:creator>
  <cp:lastModifiedBy>Акком</cp:lastModifiedBy>
  <cp:revision>10</cp:revision>
  <dcterms:created xsi:type="dcterms:W3CDTF">2012-11-22T03:50:55Z</dcterms:created>
  <dcterms:modified xsi:type="dcterms:W3CDTF">2015-11-05T17:54:30Z</dcterms:modified>
</cp:coreProperties>
</file>