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4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8B542-163F-4A30-932E-E2FC5C54E4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54DDE-C12A-49C7-AA8F-4EE00EB2D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54DDE-C12A-49C7-AA8F-4EE00EB2D6B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КОНСТАНТИН  СИМОНОВ</a:t>
            </a:r>
            <a:br>
              <a:rPr lang="ru-RU" dirty="0" smtClean="0"/>
            </a:br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284538"/>
            <a:ext cx="4953000" cy="1752600"/>
          </a:xfrm>
        </p:spPr>
        <p:txBody>
          <a:bodyPr>
            <a:normAutofit fontScale="40000" lnSpcReduction="20000"/>
          </a:bodyPr>
          <a:lstStyle/>
          <a:p>
            <a:r>
              <a:rPr lang="ru-RU" sz="3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«Мальчишка плачет, если он побит,</a:t>
            </a:r>
            <a:br>
              <a:rPr lang="ru-RU" sz="3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Он маленький, он слез еще не прячет. </a:t>
            </a:r>
            <a:br>
              <a:rPr lang="ru-RU" sz="3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Большой мужчина плачет от обид.</a:t>
            </a:r>
            <a:br>
              <a:rPr lang="ru-RU" sz="3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дай вам бог увидеть, как он плачет.»</a:t>
            </a:r>
            <a:endParaRPr lang="ru-RU" sz="3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ru-RU" sz="4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8">
              <a:buNone/>
            </a:pPr>
            <a:endParaRPr lang="ru-RU" dirty="0" smtClean="0"/>
          </a:p>
        </p:txBody>
      </p:sp>
      <p:pic>
        <p:nvPicPr>
          <p:cNvPr id="15362" name="Picture 2" descr="http://samlib.ru/img/m/mihail_kozhemjakin/simonov-2/konstantin-simonov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289548" cy="4871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Константин(Кирилл)Симонов</a:t>
            </a:r>
            <a:br>
              <a:rPr lang="ru-RU" dirty="0" smtClean="0"/>
            </a:br>
            <a:r>
              <a:rPr lang="ru-RU" dirty="0" smtClean="0"/>
              <a:t>                 (1915-1979)</a:t>
            </a:r>
            <a:endParaRPr lang="ru-RU" dirty="0"/>
          </a:p>
        </p:txBody>
      </p:sp>
      <p:pic>
        <p:nvPicPr>
          <p:cNvPr id="1026" name="Рисунок 1" descr="http://poet-simonov.narod.ru/new11.gif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6004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Рисунок 1" descr="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41764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«22июня 1941года мне и моим товарищам пришлось надеть военную форму и не снимать ее до конца войны»(Автобиография)</a:t>
            </a:r>
            <a:endParaRPr lang="ru-RU" dirty="0"/>
          </a:p>
        </p:txBody>
      </p:sp>
      <p:pic>
        <p:nvPicPr>
          <p:cNvPr id="2050" name="Рисунок 1" descr="http://poet-simonov.narod.ru/4korr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640871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alentina\Documents\903278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424936" cy="5888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alentina\Documents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352927" cy="6336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Valentina\Documents\0_5046c_20f947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96448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«Жди меня , и я вернусь…»</a:t>
            </a:r>
            <a:endParaRPr lang="ru-RU" dirty="0"/>
          </a:p>
        </p:txBody>
      </p:sp>
      <p:pic>
        <p:nvPicPr>
          <p:cNvPr id="4098" name="Рисунок 1" descr="Архив Дмитрия Шевар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2672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600400" cy="3672408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rmAutofit fontScale="90000"/>
          </a:bodyPr>
          <a:lstStyle/>
          <a:p>
            <a:pPr lvl="0"/>
            <a:r>
              <a:rPr lang="ru-RU" i="1" dirty="0" smtClean="0"/>
              <a:t>Весь под ногами мир земной.</a:t>
            </a:r>
            <a:br>
              <a:rPr lang="ru-RU" i="1" dirty="0" smtClean="0"/>
            </a:br>
            <a:r>
              <a:rPr lang="ru-RU" i="1" dirty="0" smtClean="0"/>
              <a:t>Живу. Дышу. Пою.</a:t>
            </a:r>
            <a:br>
              <a:rPr lang="ru-RU" i="1" dirty="0" smtClean="0"/>
            </a:br>
            <a:r>
              <a:rPr lang="ru-RU" i="1" dirty="0" smtClean="0"/>
              <a:t>Но в памяти всегда со мной</a:t>
            </a:r>
            <a:br>
              <a:rPr lang="ru-RU" i="1" dirty="0" smtClean="0"/>
            </a:br>
            <a:r>
              <a:rPr lang="ru-RU" i="1" dirty="0" smtClean="0"/>
              <a:t>Погибшие в бою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Рисунок 1" descr="Mogilev_14_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6192688" cy="443711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914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49</Words>
  <Application>Microsoft Office PowerPoint</Application>
  <PresentationFormat>Экран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КОНСТАНТИН  СИМОНОВ                   </vt:lpstr>
      <vt:lpstr>Константин(Кирилл)Симонов                  (1915-1979)</vt:lpstr>
      <vt:lpstr>«22июня 1941года мне и моим товарищам пришлось надеть военную форму и не снимать ее до конца войны»(Автобиография)</vt:lpstr>
      <vt:lpstr>Слайд 4</vt:lpstr>
      <vt:lpstr>Слайд 5</vt:lpstr>
      <vt:lpstr>Слайд 6</vt:lpstr>
      <vt:lpstr>«Жди меня , и я вернусь…»</vt:lpstr>
      <vt:lpstr>Весь под ногами мир земной. Живу. Дышу. Пою. Но в памяти всегда со мной Погибшие в бою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 СИМОНОВ</dc:title>
  <dc:creator>Valentina</dc:creator>
  <cp:lastModifiedBy>Valentina</cp:lastModifiedBy>
  <cp:revision>10</cp:revision>
  <dcterms:created xsi:type="dcterms:W3CDTF">2015-10-23T10:45:37Z</dcterms:created>
  <dcterms:modified xsi:type="dcterms:W3CDTF">2015-11-18T19:41:09Z</dcterms:modified>
</cp:coreProperties>
</file>