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908720"/>
            <a:ext cx="6624736" cy="3806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Михаил Михайлович Пришвин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(1873 – 1954)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1052736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214422"/>
            <a:ext cx="457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      Михаил </a:t>
            </a:r>
            <a:r>
              <a:rPr lang="ru-RU" sz="2800" b="1" dirty="0" smtClean="0"/>
              <a:t>Михайлович Пришвин </a:t>
            </a:r>
            <a:r>
              <a:rPr lang="ru-RU" sz="2800" dirty="0" smtClean="0"/>
              <a:t>— </a:t>
            </a:r>
            <a:r>
              <a:rPr lang="ru-RU" sz="2800" b="1" dirty="0" smtClean="0"/>
              <a:t>русский писатель, автор произведений о природе, </a:t>
            </a:r>
            <a:r>
              <a:rPr lang="ru-RU" sz="2800" b="1" dirty="0" smtClean="0"/>
              <a:t> охотничьих </a:t>
            </a:r>
            <a:r>
              <a:rPr lang="ru-RU" sz="2800" b="1" dirty="0" smtClean="0"/>
              <a:t>рассказов, произведений для детей. Особую ценность имеют его дневники, которые он вел на протяжении всей жизни.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26701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736"/>
            <a:ext cx="2667002" cy="34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7143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</a:t>
            </a:r>
            <a:r>
              <a:rPr lang="ru-RU" sz="2800" b="1" dirty="0" smtClean="0"/>
              <a:t>Родился 4 </a:t>
            </a:r>
            <a:r>
              <a:rPr lang="ru-RU" sz="2800" b="1" dirty="0" smtClean="0"/>
              <a:t>февраля 1873 года в селе </a:t>
            </a:r>
            <a:r>
              <a:rPr lang="ru-RU" sz="2800" b="1" dirty="0" err="1" smtClean="0"/>
              <a:t>Хрущево</a:t>
            </a:r>
            <a:r>
              <a:rPr lang="ru-RU" sz="2800" b="1" dirty="0" smtClean="0"/>
              <a:t> Елецкого уезда Орловской </a:t>
            </a:r>
            <a:r>
              <a:rPr lang="ru-RU" sz="2800" b="1" dirty="0" smtClean="0"/>
              <a:t>губернии.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00306"/>
            <a:ext cx="50720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</a:t>
            </a:r>
            <a:r>
              <a:rPr lang="ru-RU" sz="2800" b="1" dirty="0" smtClean="0"/>
              <a:t>Переехав в Тюмень, в </a:t>
            </a:r>
            <a:r>
              <a:rPr lang="ru-RU" sz="2800" b="1" dirty="0" smtClean="0"/>
              <a:t>1893 </a:t>
            </a:r>
            <a:r>
              <a:rPr lang="ru-RU" sz="2800" b="1" dirty="0" smtClean="0"/>
              <a:t>году </a:t>
            </a:r>
            <a:r>
              <a:rPr lang="ru-RU" sz="2800" b="1" dirty="0" smtClean="0"/>
              <a:t>поступил в Рижский </a:t>
            </a:r>
            <a:r>
              <a:rPr lang="ru-RU" sz="2800" b="1" dirty="0" smtClean="0"/>
              <a:t>политехникум.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929066"/>
            <a:ext cx="53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</a:t>
            </a:r>
            <a:r>
              <a:rPr lang="ru-RU" sz="2800" b="1" dirty="0" smtClean="0"/>
              <a:t>В 1897 году был </a:t>
            </a:r>
            <a:r>
              <a:rPr lang="ru-RU" sz="2800" b="1" dirty="0" smtClean="0"/>
              <a:t>арестован за революционную деятельность и выслан на </a:t>
            </a:r>
            <a:r>
              <a:rPr lang="ru-RU" sz="2800" b="1" dirty="0" smtClean="0"/>
              <a:t>родину.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500702"/>
            <a:ext cx="5103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 </a:t>
            </a:r>
            <a:r>
              <a:rPr lang="ru-RU" sz="2800" b="1" dirty="0" smtClean="0"/>
              <a:t>1900 году </a:t>
            </a:r>
            <a:r>
              <a:rPr lang="ru-RU" sz="2800" b="1" dirty="0" smtClean="0"/>
              <a:t>уехал в </a:t>
            </a:r>
            <a:r>
              <a:rPr lang="ru-RU" sz="2800" b="1" dirty="0" smtClean="0"/>
              <a:t>Германию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294681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143372" y="1000108"/>
            <a:ext cx="435768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Вернувшись в Россию работал агрономом, служил секретарем у крупного петербургского чиновника, затем  до Октябрьской революции корреспондент в газетах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Русские ведомости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 России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4421137" cy="30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3714752"/>
            <a:ext cx="64294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</a:t>
            </a:r>
            <a:r>
              <a:rPr lang="ru-RU" sz="2800" b="1" dirty="0" smtClean="0"/>
              <a:t>Во </a:t>
            </a:r>
            <a:r>
              <a:rPr lang="ru-RU" sz="2800" b="1" dirty="0" smtClean="0"/>
              <a:t>время Первой мировой войны Михаил Пришвин отправился на фронт в качестве санитара и военного корреспондента. После Октябрьской революции совмещал краеведческую работу с работой агронома и </a:t>
            </a:r>
            <a:r>
              <a:rPr lang="ru-RU" sz="2800" b="1" dirty="0" smtClean="0"/>
              <a:t>учителя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2984"/>
            <a:ext cx="3385864" cy="422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71934" y="192880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dirty="0" smtClean="0"/>
              <a:t>     </a:t>
            </a:r>
            <a:r>
              <a:rPr lang="ru-RU" sz="2800" b="1" dirty="0" smtClean="0"/>
              <a:t>Первый </a:t>
            </a:r>
            <a:r>
              <a:rPr lang="ru-RU" sz="2800" b="1" dirty="0" smtClean="0"/>
              <a:t>рассказ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Сашок</a:t>
            </a:r>
            <a:r>
              <a:rPr lang="ru-RU" sz="2800" b="1" dirty="0" smtClean="0"/>
              <a:t>» был напечатан в 1906 году. </a:t>
            </a:r>
            <a:r>
              <a:rPr lang="ru-RU" sz="2800" b="1" dirty="0" smtClean="0"/>
              <a:t>Первая </a:t>
            </a:r>
            <a:r>
              <a:rPr lang="ru-RU" sz="2800" b="1" dirty="0" smtClean="0"/>
              <a:t>книга </a:t>
            </a:r>
            <a:r>
              <a:rPr lang="ru-RU" sz="2800" b="1" dirty="0" smtClean="0"/>
              <a:t>«</a:t>
            </a:r>
            <a:r>
              <a:rPr lang="ru-RU" sz="2800" b="1" dirty="0" smtClean="0"/>
              <a:t>В краю непуганых птиц» и</a:t>
            </a:r>
            <a:r>
              <a:rPr lang="ru-RU" sz="2800" b="1" dirty="0" smtClean="0"/>
              <a:t>здана </a:t>
            </a:r>
            <a:r>
              <a:rPr lang="ru-RU" sz="2800" b="1" dirty="0" smtClean="0"/>
              <a:t>в </a:t>
            </a:r>
            <a:r>
              <a:rPr lang="ru-RU" sz="2800" b="1" dirty="0" smtClean="0"/>
              <a:t>1907 году.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+mn-lt"/>
              </a:rPr>
              <a:t>Произведения М.Пришвина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Лисичкин</a:t>
            </a:r>
            <a:r>
              <a:rPr lang="ru-RU" dirty="0" smtClean="0"/>
              <a:t> хлеб»</a:t>
            </a:r>
            <a:endParaRPr lang="ru-RU" dirty="0" smtClean="0"/>
          </a:p>
          <a:p>
            <a:r>
              <a:rPr lang="ru-RU" dirty="0" smtClean="0"/>
              <a:t>«Журка»</a:t>
            </a:r>
            <a:endParaRPr lang="ru-RU" dirty="0" smtClean="0"/>
          </a:p>
          <a:p>
            <a:r>
              <a:rPr lang="ru-RU" dirty="0" smtClean="0"/>
              <a:t>«Золотой луг»</a:t>
            </a:r>
            <a:endParaRPr lang="ru-RU" dirty="0" smtClean="0"/>
          </a:p>
          <a:p>
            <a:r>
              <a:rPr lang="ru-RU" dirty="0" smtClean="0"/>
              <a:t>«Этажи леса»</a:t>
            </a:r>
            <a:endParaRPr lang="ru-RU" dirty="0" smtClean="0"/>
          </a:p>
          <a:p>
            <a:r>
              <a:rPr lang="ru-RU" dirty="0" smtClean="0"/>
              <a:t>«Говорящий грач»</a:t>
            </a:r>
            <a:endParaRPr lang="ru-RU" dirty="0" smtClean="0"/>
          </a:p>
          <a:p>
            <a:r>
              <a:rPr lang="ru-RU" dirty="0" smtClean="0"/>
              <a:t>«Хромка»</a:t>
            </a:r>
            <a:endParaRPr lang="ru-RU" dirty="0" smtClean="0"/>
          </a:p>
          <a:p>
            <a:r>
              <a:rPr lang="ru-RU" dirty="0" smtClean="0"/>
              <a:t>«Изобретатель»</a:t>
            </a:r>
            <a:endParaRPr lang="ru-RU" dirty="0" smtClean="0"/>
          </a:p>
          <a:p>
            <a:r>
              <a:rPr lang="ru-RU" dirty="0" smtClean="0"/>
              <a:t>«Ребята </a:t>
            </a:r>
            <a:r>
              <a:rPr lang="ru-RU" dirty="0" smtClean="0"/>
              <a:t>и </a:t>
            </a:r>
            <a:r>
              <a:rPr lang="ru-RU" dirty="0" smtClean="0"/>
              <a:t>утята»</a:t>
            </a:r>
            <a:endParaRPr lang="ru-RU" dirty="0" smtClean="0"/>
          </a:p>
          <a:p>
            <a:r>
              <a:rPr lang="ru-RU" dirty="0" smtClean="0"/>
              <a:t>«Синий лапоть»</a:t>
            </a:r>
            <a:endParaRPr lang="ru-RU" dirty="0" smtClean="0"/>
          </a:p>
          <a:p>
            <a:r>
              <a:rPr lang="ru-RU" dirty="0" smtClean="0"/>
              <a:t>«Медведь»</a:t>
            </a:r>
            <a:endParaRPr lang="ru-RU" dirty="0" smtClean="0"/>
          </a:p>
          <a:p>
            <a:r>
              <a:rPr lang="ru-RU" dirty="0" smtClean="0"/>
              <a:t>«Лоси»</a:t>
            </a:r>
            <a:endParaRPr lang="ru-RU" dirty="0" smtClean="0"/>
          </a:p>
          <a:p>
            <a:r>
              <a:rPr lang="ru-RU" dirty="0" smtClean="0"/>
              <a:t>«Глоток молока»</a:t>
            </a:r>
            <a:endParaRPr lang="ru-RU" dirty="0" smtClean="0"/>
          </a:p>
          <a:p>
            <a:r>
              <a:rPr lang="ru-RU" dirty="0" smtClean="0"/>
              <a:t>«Как </a:t>
            </a:r>
            <a:r>
              <a:rPr lang="ru-RU" dirty="0" smtClean="0"/>
              <a:t>Ромка переходил </a:t>
            </a:r>
            <a:r>
              <a:rPr lang="ru-RU" dirty="0" smtClean="0"/>
              <a:t>ручей»</a:t>
            </a:r>
            <a:endParaRPr lang="ru-RU" dirty="0" smtClean="0"/>
          </a:p>
          <a:p>
            <a:r>
              <a:rPr lang="ru-RU" dirty="0" smtClean="0"/>
              <a:t>«Наш сад»</a:t>
            </a:r>
            <a:endParaRPr lang="ru-RU" dirty="0" smtClean="0"/>
          </a:p>
          <a:p>
            <a:r>
              <a:rPr lang="ru-RU" dirty="0" smtClean="0"/>
              <a:t>«Остров спасения»</a:t>
            </a:r>
            <a:endParaRPr lang="ru-RU" dirty="0" smtClean="0"/>
          </a:p>
          <a:p>
            <a:r>
              <a:rPr lang="ru-RU" dirty="0" smtClean="0"/>
              <a:t>«Лесной хозяин»</a:t>
            </a:r>
            <a:endParaRPr lang="ru-RU" dirty="0" smtClean="0"/>
          </a:p>
          <a:p>
            <a:r>
              <a:rPr lang="ru-RU" dirty="0" smtClean="0"/>
              <a:t>«Кладовая солнца»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4857760"/>
            <a:ext cx="6143668" cy="1143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Умер М. М. Пришвин </a:t>
            </a: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16 </a:t>
            </a:r>
            <a:r>
              <a:rPr lang="ru-RU" sz="2800" b="1" dirty="0" smtClean="0"/>
              <a:t>января 1954 в Москве.</a:t>
            </a:r>
            <a:endParaRPr lang="ru-RU" sz="28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857232"/>
            <a:ext cx="4000528" cy="350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42910" y="4786322"/>
            <a:ext cx="8229600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Музей-усадьба Михаила Пришвина расположен в 50 км от Москвы в деревне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Дунино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на живописном берегу Москвы-реки.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37416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500042"/>
            <a:ext cx="381237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928802"/>
            <a:ext cx="40386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281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Произведения М.Пришвина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КомпДом</cp:lastModifiedBy>
  <cp:revision>10</cp:revision>
  <dcterms:created xsi:type="dcterms:W3CDTF">2013-08-18T05:10:05Z</dcterms:created>
  <dcterms:modified xsi:type="dcterms:W3CDTF">2015-02-15T17:47:10Z</dcterms:modified>
</cp:coreProperties>
</file>