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5" r:id="rId7"/>
    <p:sldId id="266" r:id="rId8"/>
    <p:sldId id="275" r:id="rId9"/>
    <p:sldId id="267" r:id="rId10"/>
    <p:sldId id="268" r:id="rId11"/>
    <p:sldId id="269" r:id="rId12"/>
    <p:sldId id="270" r:id="rId13"/>
    <p:sldId id="271" r:id="rId14"/>
    <p:sldId id="272" r:id="rId15"/>
    <p:sldId id="261" r:id="rId16"/>
    <p:sldId id="277" r:id="rId17"/>
    <p:sldId id="278" r:id="rId18"/>
    <p:sldId id="279" r:id="rId19"/>
    <p:sldId id="280" r:id="rId20"/>
    <p:sldId id="262" r:id="rId21"/>
    <p:sldId id="281" r:id="rId22"/>
    <p:sldId id="282" r:id="rId23"/>
    <p:sldId id="283" r:id="rId24"/>
    <p:sldId id="284" r:id="rId25"/>
    <p:sldId id="285" r:id="rId26"/>
    <p:sldId id="263" r:id="rId27"/>
    <p:sldId id="264" r:id="rId28"/>
    <p:sldId id="27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22B40E-81E9-4910-B0C1-2B33F7E549D5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4060F4C-7897-4E01-8AA8-4C2594EA32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kprosto.ru/kak-46065-kak-pisat-sochinenie-pismo" TargetMode="External"/><Relationship Id="rId2" Type="http://schemas.openxmlformats.org/officeDocument/2006/relationships/hyperlink" Target="http://wordru.ru/kak-pisat-sochinenie-rasska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Всероссийский конкурс </a:t>
            </a:r>
            <a:r>
              <a:rPr lang="ru-RU" dirty="0" smtClean="0"/>
              <a:t>сочинений.</a:t>
            </a:r>
            <a:br>
              <a:rPr lang="ru-RU" dirty="0" smtClean="0"/>
            </a:br>
            <a:r>
              <a:rPr lang="ru-RU" smtClean="0"/>
              <a:t>Жанры.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121384"/>
          </a:xfrm>
        </p:spPr>
        <p:txBody>
          <a:bodyPr>
            <a:normAutofit/>
          </a:bodyPr>
          <a:lstStyle/>
          <a:p>
            <a:r>
              <a:rPr lang="ru-RU" dirty="0" smtClean="0"/>
              <a:t>Рекомендации по подготовке к конкурсу учащихся 6-7 классов</a:t>
            </a:r>
          </a:p>
          <a:p>
            <a:r>
              <a:rPr lang="ru-RU" dirty="0" smtClean="0"/>
              <a:t>Жилина Н.Б., учитель русского языка и литературы </a:t>
            </a:r>
          </a:p>
          <a:p>
            <a:r>
              <a:rPr lang="ru-RU" dirty="0" smtClean="0"/>
              <a:t>МБОУ «Никифоровская </a:t>
            </a:r>
            <a:r>
              <a:rPr lang="ru-RU" dirty="0" err="1" smtClean="0"/>
              <a:t>сош</a:t>
            </a:r>
            <a:r>
              <a:rPr lang="ru-RU" dirty="0" smtClean="0"/>
              <a:t> №2»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Правила рассказа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2 правило</a:t>
            </a:r>
            <a:r>
              <a:rPr lang="ru-RU" dirty="0" smtClean="0"/>
              <a:t>. Действия развиваются не одновременно, а следуют одно за другим. Какая часть речи обозначает действие? Правильно – ГЛАГОЛ!!!! В рассказе должно быть много глаголов!</a:t>
            </a:r>
          </a:p>
          <a:p>
            <a:r>
              <a:rPr lang="ru-RU" b="1" u="sng" dirty="0" smtClean="0"/>
              <a:t>3 правило</a:t>
            </a:r>
            <a:r>
              <a:rPr lang="ru-RU" dirty="0" smtClean="0"/>
              <a:t>. В рассказе должны быть действующие лица, они действуют, т. е. что-то делают и разговаривают!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(композиция) рассказа</a:t>
            </a:r>
            <a:endParaRPr lang="ru-RU" dirty="0"/>
          </a:p>
        </p:txBody>
      </p:sp>
      <p:pic>
        <p:nvPicPr>
          <p:cNvPr id="4" name="Содержимое 3" descr="struktur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462" y="1700808"/>
            <a:ext cx="8231953" cy="469365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Вступление, </a:t>
            </a:r>
            <a:br>
              <a:rPr lang="ru-RU" dirty="0" smtClean="0"/>
            </a:br>
            <a:r>
              <a:rPr lang="ru-RU" dirty="0" smtClean="0"/>
              <a:t>или начало повествования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  чего все началось? Где происходят события? Когда? Почему? Кто главный герой? </a:t>
            </a:r>
          </a:p>
          <a:p>
            <a:r>
              <a:rPr lang="ru-RU" dirty="0" smtClean="0"/>
              <a:t>Вступление готовит читателя к основным событиям. Здесь сообщается о времени, месте действия, происходит знакомство с героями. Можно начать с обращения к читателям, сразу же обозначив тему своего рассказа. Например, как у Н. В.Гоголя: «Знаете ли вы, что такое украинская ночь?..» Можно сразу же назвать место действия и героя. Например, так: «Служил на Кавказе офицером один барин. Звали его Жилин…» (Толстой Л.Н. «Кавказский пленник</a:t>
            </a:r>
            <a:r>
              <a:rPr lang="ru-RU" smtClean="0"/>
              <a:t>») </a:t>
            </a:r>
          </a:p>
          <a:p>
            <a:r>
              <a:rPr lang="ru-RU" smtClean="0"/>
              <a:t>Далее </a:t>
            </a:r>
            <a:r>
              <a:rPr lang="ru-RU" dirty="0" smtClean="0"/>
              <a:t>следует ЗАВЯЗКА сюжета. Завязка – это событие, с которого все начнется, закрутится-завертится. Как у Толстого в «Кавказском пленнике»: «…Пришло ему раз письмо из дома.»  Хорошо, если завязка будет иметь интригующий характер. Нам важно «зацепить» читателя, удержать его внимание, чтобы он захотел читать дальше.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ru-RU" b="0" dirty="0" smtClean="0"/>
              <a:t>Основная часть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5892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Повествование набирает темп. События следуют одно за другим. Ты употребишь здесь много</a:t>
            </a:r>
            <a:r>
              <a:rPr lang="ru-RU" b="1" dirty="0" smtClean="0">
                <a:solidFill>
                  <a:schemeClr val="accent2"/>
                </a:solidFill>
              </a:rPr>
              <a:t> глаголов </a:t>
            </a:r>
            <a:r>
              <a:rPr lang="ru-RU" dirty="0" smtClean="0"/>
              <a:t>при описании действий героев. </a:t>
            </a:r>
          </a:p>
          <a:p>
            <a:r>
              <a:rPr lang="ru-RU" dirty="0" smtClean="0"/>
              <a:t>Большинство глаголов должны быть </a:t>
            </a:r>
            <a:r>
              <a:rPr lang="ru-RU" b="1" dirty="0" smtClean="0">
                <a:solidFill>
                  <a:schemeClr val="accent2"/>
                </a:solidFill>
              </a:rPr>
              <a:t>совершенного вида </a:t>
            </a:r>
            <a:r>
              <a:rPr lang="ru-RU" dirty="0" smtClean="0"/>
              <a:t>и в форме </a:t>
            </a:r>
            <a:r>
              <a:rPr lang="ru-RU" b="1" dirty="0" smtClean="0">
                <a:solidFill>
                  <a:schemeClr val="accent2"/>
                </a:solidFill>
              </a:rPr>
              <a:t>прошедшего времени </a:t>
            </a:r>
            <a:r>
              <a:rPr lang="ru-RU" dirty="0" smtClean="0"/>
              <a:t>(собрались, вышли, поехали, остановились, задумались…) Это нужно потому, что действие совершается последовательно и имеет законченность, действие ограничено в своем развитии, имеет конец. На смену одному, приходит следующее действие.</a:t>
            </a:r>
          </a:p>
          <a:p>
            <a:r>
              <a:rPr lang="ru-RU" dirty="0" smtClean="0"/>
              <a:t> Можно употребить </a:t>
            </a:r>
            <a:r>
              <a:rPr lang="ru-RU" b="1" dirty="0" smtClean="0">
                <a:solidFill>
                  <a:schemeClr val="accent2"/>
                </a:solidFill>
              </a:rPr>
              <a:t>глаголы</a:t>
            </a:r>
            <a:r>
              <a:rPr lang="ru-RU" dirty="0" smtClean="0"/>
              <a:t> несовершенного вида в </a:t>
            </a:r>
            <a:r>
              <a:rPr lang="ru-RU" b="1" dirty="0" smtClean="0">
                <a:solidFill>
                  <a:schemeClr val="accent2"/>
                </a:solidFill>
              </a:rPr>
              <a:t>настоящем времени </a:t>
            </a:r>
            <a:r>
              <a:rPr lang="ru-RU" dirty="0" smtClean="0"/>
              <a:t>(говорит, отвечает, думает). Это сделает рассказ выразительнее, живее, как будто действие сейчас происходит, сию минуту, а не в далеком прошлом. </a:t>
            </a:r>
          </a:p>
          <a:p>
            <a:r>
              <a:rPr lang="ru-RU" dirty="0" smtClean="0"/>
              <a:t>Действие должно достичь </a:t>
            </a:r>
            <a:r>
              <a:rPr lang="ru-RU" b="1" dirty="0" smtClean="0">
                <a:solidFill>
                  <a:schemeClr val="accent2"/>
                </a:solidFill>
              </a:rPr>
              <a:t>кульминации</a:t>
            </a:r>
            <a:r>
              <a:rPr lang="ru-RU" dirty="0" smtClean="0"/>
              <a:t>, наивысшей точки напряжения. Здесь и раскроется твоя </a:t>
            </a:r>
            <a:r>
              <a:rPr lang="ru-RU" b="1" dirty="0" smtClean="0">
                <a:solidFill>
                  <a:schemeClr val="accent2"/>
                </a:solidFill>
              </a:rPr>
              <a:t>основная мысль </a:t>
            </a:r>
            <a:r>
              <a:rPr lang="ru-RU" dirty="0" smtClean="0"/>
              <a:t>рассказа, то, ради чего ты и рассказываешь эту историю. После — напряжение спадает, повествование подходит к концу.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концовка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содержит развязку истории: чем дело закончилось. Развязка может быть очень неожиданной, парадоксальной даже.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Жанры сочинения. </a:t>
            </a:r>
            <a:br>
              <a:rPr lang="ru-RU" dirty="0" smtClean="0"/>
            </a:br>
            <a:r>
              <a:rPr lang="ru-RU" dirty="0" smtClean="0"/>
              <a:t>Сказка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 Повествовательное литературное произведение о вымышленных лицах и событиях с установкой на фантастический вымысел. </a:t>
            </a:r>
          </a:p>
          <a:p>
            <a:r>
              <a:rPr lang="ru-RU" dirty="0" smtClean="0"/>
              <a:t>2. Повествовательное, </a:t>
            </a:r>
            <a:r>
              <a:rPr lang="ru-RU" dirty="0" err="1" smtClean="0"/>
              <a:t>народно-поэтическое</a:t>
            </a:r>
            <a:r>
              <a:rPr lang="ru-RU" dirty="0" smtClean="0"/>
              <a:t> или авторское художественное произведение о вымышленных лицах и событиях, преимущественно с участием волшебных, фантастических сил. </a:t>
            </a:r>
          </a:p>
          <a:p>
            <a:r>
              <a:rPr lang="ru-RU" dirty="0" smtClean="0"/>
              <a:t>3. Повествовательный жанр с волшебно-фантастическим сюжетом, с персонажами реальными и (или) вымышленными, с действительностью реальной и (или) сказочной, в которой по воле автора поднимаются эстетические, моральные, социальные проблемы всех времен и народов.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написать сказку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Сказка  – это тот же </a:t>
            </a:r>
            <a:r>
              <a:rPr lang="ru-RU" b="1" i="1" dirty="0" smtClean="0">
                <a:solidFill>
                  <a:schemeClr val="accent2"/>
                </a:solidFill>
              </a:rPr>
              <a:t>рассказ</a:t>
            </a:r>
            <a:r>
              <a:rPr lang="ru-RU" dirty="0" smtClean="0"/>
              <a:t>, только все события в нем сказочные, волшебные. Поэтому, чтобы сочинить любую сказку, нужно использовать определенные правила и специальный план.</a:t>
            </a:r>
            <a:endParaRPr lang="ru-RU" dirty="0"/>
          </a:p>
        </p:txBody>
      </p:sp>
      <p:pic>
        <p:nvPicPr>
          <p:cNvPr id="4" name="Рисунок 3" descr="children_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717032"/>
            <a:ext cx="4065910" cy="291672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написать сказку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Определить  тему, то есть то, о чем будет наш рассказ (сказка).</a:t>
            </a:r>
          </a:p>
          <a:p>
            <a:r>
              <a:rPr lang="ru-RU" dirty="0" smtClean="0"/>
              <a:t>2. Обязательно сформулировать основную мысль будущего рассказа, то есть для чего, с какой целью вы его пишете, чему он должен научить слушателей.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сказки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>
                <a:latin typeface="Book Antiqua" pitchFamily="18" charset="0"/>
              </a:rPr>
              <a:t>Зачин.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(“В некотором царстве, в некотором государстве жили-были…”).</a:t>
            </a:r>
          </a:p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>
                <a:latin typeface="Book Antiqua" pitchFamily="18" charset="0"/>
              </a:rPr>
              <a:t>Основная часть.</a:t>
            </a:r>
          </a:p>
          <a:p>
            <a:pPr marL="514350" indent="-51435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2400" dirty="0" smtClean="0">
                <a:latin typeface="Book Antiqua" pitchFamily="18" charset="0"/>
              </a:rPr>
              <a:t>Концовка.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(“Стали они жить – поживать и добра наживать” или “Устроили они пир на весь мир…”).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Языковые особенности сказок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Повторы слов.</a:t>
            </a:r>
            <a:endParaRPr lang="ru-RU" dirty="0" smtClean="0"/>
          </a:p>
          <a:p>
            <a:r>
              <a:rPr lang="ru-RU" i="1" dirty="0" smtClean="0"/>
              <a:t>Ритмичность.</a:t>
            </a:r>
            <a:endParaRPr lang="ru-RU" dirty="0" smtClean="0"/>
          </a:p>
          <a:p>
            <a:r>
              <a:rPr lang="ru-RU" i="1" dirty="0" smtClean="0"/>
              <a:t>Постоянные эпитеты.</a:t>
            </a:r>
            <a:endParaRPr lang="ru-RU" dirty="0" smtClean="0"/>
          </a:p>
          <a:p>
            <a:r>
              <a:rPr lang="ru-RU" i="1" dirty="0" smtClean="0"/>
              <a:t>Слова с уменьшительно-ласкательными суффиксами, с </a:t>
            </a:r>
            <a:r>
              <a:rPr lang="ru-RU" i="1" dirty="0" err="1" smtClean="0"/>
              <a:t>увеличительно-пренебрежительными</a:t>
            </a:r>
            <a:r>
              <a:rPr lang="ru-RU" i="1" dirty="0" smtClean="0"/>
              <a:t> суффиксами.</a:t>
            </a:r>
            <a:endParaRPr lang="ru-RU" dirty="0" smtClean="0"/>
          </a:p>
          <a:p>
            <a:r>
              <a:rPr lang="ru-RU" i="1" dirty="0" smtClean="0"/>
              <a:t>Обратный порядок слов в предложении.</a:t>
            </a:r>
            <a:endParaRPr lang="ru-RU" dirty="0" smtClean="0"/>
          </a:p>
          <a:p>
            <a:r>
              <a:rPr lang="ru-RU" i="1" dirty="0" smtClean="0"/>
              <a:t>Троекратные повторы.</a:t>
            </a:r>
            <a:endParaRPr lang="ru-RU" dirty="0" smtClean="0"/>
          </a:p>
          <a:p>
            <a:r>
              <a:rPr lang="ru-RU" i="1" dirty="0" smtClean="0"/>
              <a:t>Сказочные зачины и концовки.</a:t>
            </a:r>
            <a:endParaRPr lang="ru-RU" dirty="0" smtClean="0"/>
          </a:p>
          <a:p>
            <a:r>
              <a:rPr lang="ru-RU" i="1" dirty="0" smtClean="0"/>
              <a:t>Гиперболы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Цели проведения Всероссийского конкурса сочинений: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возрождение традиций написания сочинения как самостоятельной творческой работы, в которой отражаются личностные, предметные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компетенции учащегося на разных этапах обучения и воспитания личности; </a:t>
            </a:r>
          </a:p>
          <a:p>
            <a:r>
              <a:rPr lang="ru-RU" dirty="0" smtClean="0"/>
              <a:t>обобщение, систематизация и распространение накопленного отечественной методикой эффективного опыта по обучению написанию сочинений и развития связной письменной речи учащихся в целом.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Жанры сочинения. </a:t>
            </a:r>
            <a:br>
              <a:rPr lang="ru-RU" dirty="0" smtClean="0"/>
            </a:br>
            <a:r>
              <a:rPr lang="ru-RU" dirty="0" smtClean="0"/>
              <a:t>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Эпистолярный жанр литературы, обращение автора к определенному лицу с постановкой какого-либо важного вопроса. </a:t>
            </a:r>
          </a:p>
          <a:p>
            <a:r>
              <a:rPr lang="ru-RU" dirty="0" smtClean="0"/>
              <a:t>2. Жанр публицистики, предполагающий обращение автора к широкому кругу читателей с целью привлечения внимания к какому-либо факту или явлению действительности.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писать письмо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Несмотря на то, что </a:t>
            </a:r>
            <a:r>
              <a:rPr lang="ru-RU" b="1" dirty="0" smtClean="0"/>
              <a:t>письмо</a:t>
            </a:r>
            <a:r>
              <a:rPr lang="ru-RU" dirty="0" smtClean="0"/>
              <a:t> предполагает свободное движение мысли, вам необходимо заранее составить план сочинения. Это поможет не запутаться в собственных тезисах и не зайти в тупик в размышлениях. Кроме того, продуманная структура сделает ваш текст понятным не только адресату, но и для любому читателю.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Никакое </a:t>
            </a:r>
            <a:r>
              <a:rPr lang="ru-RU" b="1" dirty="0" smtClean="0"/>
              <a:t>письмо</a:t>
            </a:r>
            <a:r>
              <a:rPr lang="ru-RU" dirty="0" smtClean="0"/>
              <a:t> не может обойтись без </a:t>
            </a:r>
            <a:r>
              <a:rPr lang="ru-RU" b="1" i="1" dirty="0" smtClean="0">
                <a:solidFill>
                  <a:schemeClr val="accent2"/>
                </a:solidFill>
              </a:rPr>
              <a:t>обращения к собеседнику</a:t>
            </a:r>
            <a:r>
              <a:rPr lang="ru-RU" dirty="0" smtClean="0"/>
              <a:t>. Вы можете использовать образ знакомого человека, чтобы дополнительно не продумывать его психологию при составлении письма. Если же вы любите фантазировать, можно обратиться к вымышленному персонажу, придуманному вами или существующему в известных произведениях искусства. Также в этом задании можно позволить себе такую роскошь, как беседа с классиками литературы и живописи, с великими учеными эпохи Возрождения или с современной правящей элитой.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Затем в нескольких предложениях </a:t>
            </a:r>
            <a:r>
              <a:rPr lang="ru-RU" b="1" i="1" dirty="0" smtClean="0">
                <a:solidFill>
                  <a:schemeClr val="accent2"/>
                </a:solidFill>
              </a:rPr>
              <a:t>обоснуйте</a:t>
            </a:r>
            <a:r>
              <a:rPr lang="ru-RU" dirty="0" smtClean="0"/>
              <a:t> свой </a:t>
            </a:r>
            <a:r>
              <a:rPr lang="ru-RU" b="1" i="1" dirty="0" smtClean="0">
                <a:solidFill>
                  <a:schemeClr val="accent2"/>
                </a:solidFill>
              </a:rPr>
              <a:t>выбор собеседника</a:t>
            </a:r>
            <a:r>
              <a:rPr lang="ru-RU" dirty="0" smtClean="0"/>
              <a:t>. Расскажите ему, почему именно его мнение по теме вам интересно, по какой причине вы хотите поделиться переживаниями с этим конкретным персонажем.</a:t>
            </a:r>
          </a:p>
          <a:p>
            <a:endParaRPr lang="ru-RU" b="1" dirty="0" smtClean="0"/>
          </a:p>
          <a:p>
            <a:r>
              <a:rPr lang="ru-RU" dirty="0" smtClean="0"/>
              <a:t>После можно переходить непосредственно к теме письма (а значит и теме сочинения). В свободном стиле расскажите, чем важна и интересна затрагиваемая проблема. Возможно, ее делают актуальной какие-либо обстоятельства современности. Если вас натолкнул на размышления какой-то незначительный эпизод или случайно услышанная фраза, упомяните в сочинении и об этом.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 свои мысли по заданной теме постройте по типу </a:t>
            </a:r>
            <a:r>
              <a:rPr lang="ru-RU" b="1" i="1" dirty="0" smtClean="0">
                <a:solidFill>
                  <a:schemeClr val="accent2"/>
                </a:solidFill>
              </a:rPr>
              <a:t>текста-рассуждения</a:t>
            </a:r>
            <a:r>
              <a:rPr lang="ru-RU" dirty="0" smtClean="0"/>
              <a:t>: сначала назовите тезис, потом переходите к доказательствам высказывания или к картинкам, примерам, которые могут послужить иллюстрацией. В заключении сделайте вывод или обозначьте сложность проблемы и необходимость ее решения (вы можете предложить способы решения или хотя бы наметить направление, в котором стоит двигаться).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Поскольку вы пишете </a:t>
            </a:r>
            <a:r>
              <a:rPr lang="ru-RU" b="1" dirty="0" smtClean="0"/>
              <a:t>письмо</a:t>
            </a:r>
            <a:r>
              <a:rPr lang="ru-RU" dirty="0" smtClean="0"/>
              <a:t>, рассуждения можно прерывать </a:t>
            </a:r>
            <a:r>
              <a:rPr lang="ru-RU" b="1" i="1" dirty="0" smtClean="0">
                <a:solidFill>
                  <a:schemeClr val="accent2"/>
                </a:solidFill>
              </a:rPr>
              <a:t>вопросами к воображаемому собеседнику</a:t>
            </a:r>
            <a:r>
              <a:rPr lang="ru-RU" dirty="0" smtClean="0"/>
              <a:t>. Можно даже предположить, что он ответит, и согласиться или поспорить с его репликой. Для придания живости и непосредственности можно снабдить текст несколькими лирическими отступлениями.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В конце письма еще раз выразите свою заинтересованность в ответе адресата и попрощайтесь с ним.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Жанры сочинения.</a:t>
            </a:r>
            <a:br>
              <a:rPr lang="ru-RU" dirty="0" smtClean="0"/>
            </a:br>
            <a:r>
              <a:rPr lang="ru-RU" dirty="0" smtClean="0"/>
              <a:t>Заочная экскурсия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Разновидность текста-описания, объектом которого является какая-либо достопримечательность.</a:t>
            </a:r>
          </a:p>
          <a:p>
            <a:r>
              <a:rPr lang="ru-RU" dirty="0" smtClean="0"/>
              <a:t> 2. Разновидность очерка, посвященного какому-либо историко-культурному памятнику, в котором в равных долях присутствуют элементы описания, повествования и рассуждения.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Примеры формулировок тем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«История моего знакомства с …. (писателем или произведением)». Жанр – рассказ. </a:t>
            </a:r>
          </a:p>
          <a:p>
            <a:r>
              <a:rPr lang="ru-RU" dirty="0" smtClean="0"/>
              <a:t>«О чем книги говорят по ночам». Жанр – сказка. </a:t>
            </a:r>
          </a:p>
          <a:p>
            <a:r>
              <a:rPr lang="ru-RU" dirty="0" smtClean="0"/>
              <a:t>«Здравствуй, будущий читатель …. (писателя или произведения)». Жанр – письмо. </a:t>
            </a:r>
          </a:p>
          <a:p>
            <a:r>
              <a:rPr lang="ru-RU" dirty="0" smtClean="0"/>
              <a:t>«Где ты, где ты, отчий дом?» На родине С.А. Есенина». Жанр – заочная экскурсия.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Русское слово. Говорим пишем и думаем на русском языке. </a:t>
            </a:r>
            <a:r>
              <a:rPr lang="en-US" dirty="0" smtClean="0">
                <a:hlinkClick r:id="rId2"/>
              </a:rPr>
              <a:t>http://wordru.ru/kak-pisat-sochinenie-rasskaz/</a:t>
            </a:r>
            <a:r>
              <a:rPr lang="ru-RU" dirty="0" smtClean="0"/>
              <a:t> </a:t>
            </a:r>
          </a:p>
          <a:p>
            <a:r>
              <a:rPr lang="ru-RU" u="sng" dirty="0" smtClean="0">
                <a:hlinkClick r:id="rId3"/>
              </a:rPr>
              <a:t>http://www.kakprosto.ru/kak-46065-kak-pisat-sochinenie-pismo#ixzz3d45a5BcO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Общая тематика Конкурса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биография и творчество писателей, чьи юбилеи отмечаются в 2015 году; </a:t>
            </a:r>
          </a:p>
          <a:p>
            <a:r>
              <a:rPr lang="ru-RU" dirty="0" smtClean="0"/>
              <a:t>книги-юбиляры 2015 года; </a:t>
            </a:r>
          </a:p>
          <a:p>
            <a:r>
              <a:rPr lang="ru-RU" dirty="0" smtClean="0"/>
              <a:t>70-летие Победы в Великой Отечественной войне; </a:t>
            </a:r>
          </a:p>
          <a:p>
            <a:r>
              <a:rPr lang="ru-RU" dirty="0" smtClean="0"/>
              <a:t>история российского предпринимательства в культурно-историческом контексте.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Жанр своего сочинения участник Конкурса определяет самостоятельно. </a:t>
            </a:r>
            <a:endParaRPr lang="ru-RU" sz="3600" dirty="0"/>
          </a:p>
        </p:txBody>
      </p:sp>
      <p:pic>
        <p:nvPicPr>
          <p:cNvPr id="4" name="Рисунок 3" descr="1db1a5123d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302075"/>
            <a:ext cx="4200128" cy="4108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Жанры сочинения. </a:t>
            </a:r>
            <a:br>
              <a:rPr lang="ru-RU" dirty="0" smtClean="0"/>
            </a:br>
            <a:r>
              <a:rPr lang="ru-RU" dirty="0" smtClean="0"/>
              <a:t>рассказ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Небольшое повествовательное прозаическое литературное произведение, содержащее развернутое и законченное повествование о каком-либо отдельном событии, случае, житейском эпизоде. </a:t>
            </a:r>
          </a:p>
          <a:p>
            <a:r>
              <a:rPr lang="ru-RU" dirty="0" smtClean="0"/>
              <a:t>2. Небольшое прозаическое произведение в основном повествовательного характера, композиционно сгруппированное вокруг отдельного эпизода, характера. </a:t>
            </a:r>
          </a:p>
          <a:p>
            <a:r>
              <a:rPr lang="ru-RU" dirty="0" smtClean="0"/>
              <a:t>3. Небольшое по </a:t>
            </a:r>
            <a:r>
              <a:rPr lang="ru-RU" dirty="0" err="1" smtClean="0"/>
              <a:t>объѐму </a:t>
            </a:r>
            <a:r>
              <a:rPr lang="ru-RU" dirty="0" smtClean="0"/>
              <a:t>произведение, содержащее малое количество действующих лиц, а также, чаще всего, имеющее одну сюжетную линию.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написать сочинение-рассказ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Рассказ  — это </a:t>
            </a:r>
            <a:r>
              <a:rPr lang="ru-RU" dirty="0" smtClean="0">
                <a:solidFill>
                  <a:schemeClr val="accent2"/>
                </a:solidFill>
              </a:rPr>
              <a:t>повествовательный</a:t>
            </a:r>
            <a:r>
              <a:rPr lang="ru-RU" dirty="0" smtClean="0"/>
              <a:t> тип речи, в такое сочинение мы можем добавить элементы </a:t>
            </a:r>
            <a:r>
              <a:rPr lang="ru-RU" dirty="0" smtClean="0">
                <a:solidFill>
                  <a:schemeClr val="accent2"/>
                </a:solidFill>
              </a:rPr>
              <a:t>описания</a:t>
            </a:r>
            <a:r>
              <a:rPr lang="ru-RU" dirty="0" smtClean="0"/>
              <a:t> или даже </a:t>
            </a:r>
            <a:r>
              <a:rPr lang="ru-RU" dirty="0" smtClean="0">
                <a:solidFill>
                  <a:schemeClr val="accent2"/>
                </a:solidFill>
              </a:rPr>
              <a:t>рассуждения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Описание поможет изобразить героев рассказа и место действия. </a:t>
            </a:r>
          </a:p>
          <a:p>
            <a:r>
              <a:rPr lang="ru-RU" dirty="0" smtClean="0"/>
              <a:t>Рассуждение как тип речи – поможет подчеркнуть твое отношение к тому, о чем ты повествуешь.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написать сочинение-рассказ</a:t>
            </a:r>
            <a:endParaRPr lang="ru-RU" dirty="0"/>
          </a:p>
        </p:txBody>
      </p:sp>
      <p:pic>
        <p:nvPicPr>
          <p:cNvPr id="5" name="Содержимое 4" descr="02.0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72815"/>
            <a:ext cx="8141529" cy="456260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ucha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764704"/>
            <a:ext cx="8172084" cy="503784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Правила рассказа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1 правило</a:t>
            </a:r>
            <a:r>
              <a:rPr lang="ru-RU" dirty="0" smtClean="0"/>
              <a:t>. У любого события, о котором ты пишешь в рассказе, есть начало, развитие события и конец. Соблюдай последовательность!</a:t>
            </a:r>
          </a:p>
          <a:p>
            <a:endParaRPr lang="ru-RU" dirty="0"/>
          </a:p>
        </p:txBody>
      </p:sp>
      <p:pic>
        <p:nvPicPr>
          <p:cNvPr id="4" name="Рисунок 3" descr="plan-1-e13895726181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587" y="3645024"/>
            <a:ext cx="8566499" cy="223224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116</TotalTime>
  <Words>1051</Words>
  <Application>Microsoft Office PowerPoint</Application>
  <PresentationFormat>Экран (4:3)</PresentationFormat>
  <Paragraphs>85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Изящная</vt:lpstr>
      <vt:lpstr>Всероссийский конкурс сочинений. Жанры.</vt:lpstr>
      <vt:lpstr>Цели проведения Всероссийского конкурса сочинений:</vt:lpstr>
      <vt:lpstr>Общая тематика Конкурса  </vt:lpstr>
      <vt:lpstr>Слайд 4</vt:lpstr>
      <vt:lpstr>Жанры сочинения.  рассказ</vt:lpstr>
      <vt:lpstr>Как написать сочинение-рассказ</vt:lpstr>
      <vt:lpstr>Как написать сочинение-рассказ</vt:lpstr>
      <vt:lpstr>Слайд 8</vt:lpstr>
      <vt:lpstr>Правила рассказа</vt:lpstr>
      <vt:lpstr>Правила рассказа</vt:lpstr>
      <vt:lpstr>Структура (композиция) рассказа</vt:lpstr>
      <vt:lpstr>Вступление,  или начало повествования</vt:lpstr>
      <vt:lpstr>Основная часть</vt:lpstr>
      <vt:lpstr>концовка</vt:lpstr>
      <vt:lpstr>Жанры сочинения.  Сказка</vt:lpstr>
      <vt:lpstr>Как написать сказку </vt:lpstr>
      <vt:lpstr>Как написать сказку</vt:lpstr>
      <vt:lpstr>Структура сказки</vt:lpstr>
      <vt:lpstr>Языковые особенности сказок</vt:lpstr>
      <vt:lpstr>Жанры сочинения.  письмо</vt:lpstr>
      <vt:lpstr>Как писать письмо</vt:lpstr>
      <vt:lpstr>Слайд 22</vt:lpstr>
      <vt:lpstr>Слайд 23</vt:lpstr>
      <vt:lpstr>Слайд 24</vt:lpstr>
      <vt:lpstr>Слайд 25</vt:lpstr>
      <vt:lpstr>Жанры сочинения. Заочная экскурсия</vt:lpstr>
      <vt:lpstr>Примеры формулировок тем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конкурс сочинений</dc:title>
  <dc:creator>Борис</dc:creator>
  <cp:lastModifiedBy>Борис</cp:lastModifiedBy>
  <cp:revision>16</cp:revision>
  <dcterms:created xsi:type="dcterms:W3CDTF">2015-06-14T15:41:07Z</dcterms:created>
  <dcterms:modified xsi:type="dcterms:W3CDTF">2015-11-15T15:07:19Z</dcterms:modified>
</cp:coreProperties>
</file>