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2314AB-48D5-4A3B-9CB6-FD635DD6A3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59C33E-B107-4739-80BF-374A0AD65B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Государственное бюджетное оздоровительное образовательное учреждение </a:t>
            </a:r>
            <a:br>
              <a:rPr lang="ru-RU" sz="2800" dirty="0" smtClean="0"/>
            </a:br>
            <a:r>
              <a:rPr lang="ru-RU" sz="2800" dirty="0" err="1" smtClean="0"/>
              <a:t>Медновская</a:t>
            </a:r>
            <a:r>
              <a:rPr lang="ru-RU" sz="2800" dirty="0" smtClean="0"/>
              <a:t> СШИ.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Воспитание семейных ценностей на уроках литературы через кино.</a:t>
            </a:r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r>
              <a:rPr lang="ru-RU" sz="1800" dirty="0" smtClean="0"/>
              <a:t>Выполнила:</a:t>
            </a:r>
          </a:p>
          <a:p>
            <a:pPr algn="r">
              <a:buNone/>
            </a:pPr>
            <a:r>
              <a:rPr lang="ru-RU" sz="1800" dirty="0" smtClean="0"/>
              <a:t>Волкова Ольга Анатольевна,</a:t>
            </a:r>
          </a:p>
          <a:p>
            <a:pPr algn="r">
              <a:buNone/>
            </a:pPr>
            <a:r>
              <a:rPr lang="ru-RU" sz="1800" dirty="0" smtClean="0"/>
              <a:t>зам. директора по УВР</a:t>
            </a:r>
            <a:endParaRPr lang="ru-RU" sz="1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Формируется представление о семье, принципах ее благополучного существования.</a:t>
            </a:r>
          </a:p>
          <a:p>
            <a:r>
              <a:rPr lang="ru-RU" dirty="0" smtClean="0"/>
              <a:t>Моделирование образа полной семьи.</a:t>
            </a:r>
          </a:p>
          <a:p>
            <a:r>
              <a:rPr lang="ru-RU" dirty="0" smtClean="0"/>
              <a:t>Создаются нравственные ценности семейной жизни.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42886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за внимание.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исследования.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Просветительская, т.е. через обсуждение фильмов-экранизаций литературных произведений мировой классики на уроках, обращаясь к сердцу и уму школьников, пробудить в них интерес к чтению, размышлению и сопереживанию, повысить уровень творческого развития, а также способствовать совершенствованию личности учащихся.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Показать влияние литературы на экранное творчество.</a:t>
            </a:r>
          </a:p>
          <a:p>
            <a:r>
              <a:rPr lang="ru-RU" dirty="0" smtClean="0"/>
              <a:t>Задуматься о взаимном проникновении мотивов того и другого искусства, об их перекличке.</a:t>
            </a:r>
          </a:p>
          <a:p>
            <a:r>
              <a:rPr lang="ru-RU" dirty="0" smtClean="0"/>
              <a:t>Воспитание семейных ценностей, духовности.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Современные дети – это мало читающее поколение.</a:t>
            </a:r>
          </a:p>
          <a:p>
            <a:r>
              <a:rPr lang="ru-RU" dirty="0" smtClean="0"/>
              <a:t>Мышление нового поколения строится на визуальных образах.</a:t>
            </a:r>
          </a:p>
          <a:p>
            <a:r>
              <a:rPr lang="ru-RU" dirty="0" smtClean="0"/>
              <a:t>Необходимость воспитания разносторонне развитой личности.</a:t>
            </a:r>
          </a:p>
          <a:p>
            <a:r>
              <a:rPr lang="ru-RU" dirty="0" smtClean="0"/>
              <a:t>Современное общество требует развитой личности, современная же действительность выдвигает на первый план ценности </a:t>
            </a:r>
            <a:r>
              <a:rPr lang="ru-RU" dirty="0" smtClean="0"/>
              <a:t> </a:t>
            </a:r>
            <a:r>
              <a:rPr lang="ru-RU" dirty="0" smtClean="0"/>
              <a:t>материального </a:t>
            </a:r>
            <a:r>
              <a:rPr lang="ru-RU" dirty="0" smtClean="0"/>
              <a:t>порядка. </a:t>
            </a:r>
            <a:r>
              <a:rPr lang="ru-RU" dirty="0" smtClean="0"/>
              <a:t>Кино и литература призваны  пробудить в учащихся потребность в пище духовной.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Взаимосвязь кино и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Близость  материала. </a:t>
            </a:r>
          </a:p>
          <a:p>
            <a:r>
              <a:rPr lang="ru-RU" dirty="0" smtClean="0"/>
              <a:t>Совпадение универсальной жизненной темы двух искусств.</a:t>
            </a:r>
          </a:p>
          <a:p>
            <a:r>
              <a:rPr lang="ru-RU" dirty="0" smtClean="0"/>
              <a:t> Жизненный материал оригинальных кинофильмов также идентичен по своей широте и значимости материалу романов, повестей, пьес. </a:t>
            </a:r>
          </a:p>
          <a:p>
            <a:r>
              <a:rPr lang="ru-RU" dirty="0" smtClean="0"/>
              <a:t>Общность  влияния на формирование духовых ценностей.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семейных ценностей.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Через анализ художественного произведения и его </a:t>
            </a:r>
            <a:r>
              <a:rPr lang="ru-RU" dirty="0" smtClean="0"/>
              <a:t>экранизации</a:t>
            </a:r>
            <a:endParaRPr lang="ru-RU" dirty="0" smtClean="0"/>
          </a:p>
          <a:p>
            <a:r>
              <a:rPr lang="ru-RU" dirty="0" smtClean="0"/>
              <a:t> моделирование образа полной счастливой семьи;</a:t>
            </a:r>
          </a:p>
          <a:p>
            <a:r>
              <a:rPr lang="ru-RU" dirty="0" smtClean="0"/>
              <a:t>формирование устойчивых </a:t>
            </a:r>
            <a:r>
              <a:rPr lang="ru-RU" dirty="0" err="1" smtClean="0"/>
              <a:t>семейносберегающих</a:t>
            </a:r>
            <a:r>
              <a:rPr lang="ru-RU" dirty="0" smtClean="0"/>
              <a:t> алгоритмов поведения.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«Повесть о Петре и </a:t>
            </a:r>
            <a:r>
              <a:rPr lang="ru-RU" dirty="0" err="1" smtClean="0"/>
              <a:t>Февронии</a:t>
            </a:r>
            <a:r>
              <a:rPr lang="ru-RU" dirty="0" smtClean="0"/>
              <a:t>  Муромских».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Основные понятия, формирующие </a:t>
            </a:r>
            <a:r>
              <a:rPr lang="ru-RU" dirty="0" err="1" smtClean="0"/>
              <a:t>семейносберегающие</a:t>
            </a:r>
            <a:r>
              <a:rPr lang="ru-RU" dirty="0" smtClean="0"/>
              <a:t> ценности:</a:t>
            </a:r>
          </a:p>
          <a:p>
            <a:r>
              <a:rPr lang="ru-RU" dirty="0" smtClean="0"/>
              <a:t> вера;</a:t>
            </a:r>
          </a:p>
          <a:p>
            <a:r>
              <a:rPr lang="ru-RU" dirty="0" smtClean="0"/>
              <a:t> настоящая любовь, верность, взаимоуважение;</a:t>
            </a:r>
          </a:p>
          <a:p>
            <a:r>
              <a:rPr lang="ru-RU" dirty="0" smtClean="0"/>
              <a:t>самопожертвование;</a:t>
            </a:r>
          </a:p>
          <a:p>
            <a:r>
              <a:rPr lang="ru-RU" dirty="0" smtClean="0"/>
              <a:t>терпение, понимание и прощение;</a:t>
            </a:r>
          </a:p>
          <a:p>
            <a:r>
              <a:rPr lang="ru-RU" dirty="0" smtClean="0"/>
              <a:t>счастье.</a:t>
            </a:r>
            <a:endParaRPr lang="ru-RU" dirty="0"/>
          </a:p>
        </p:txBody>
      </p:sp>
      <p:pic>
        <p:nvPicPr>
          <p:cNvPr id="1026" name="Picture 2" descr="C:\Documents and Settings\Пользователь\Рабочий стол\S120x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286388"/>
            <a:ext cx="2000264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Семья Романовых в литературе </a:t>
            </a:r>
            <a:r>
              <a:rPr lang="ru-RU" smtClean="0"/>
              <a:t>и кино.</a:t>
            </a:r>
            <a:endParaRPr lang="ru-RU"/>
          </a:p>
        </p:txBody>
      </p:sp>
      <p:pic>
        <p:nvPicPr>
          <p:cNvPr id="2050" name="Picture 2" descr="C:\Documents and Settings\Пользователь\Рабочий стол\romanovi_vencenosnaya_semya.150x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928802"/>
            <a:ext cx="4071966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Семья Романовых в литературе и кино.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 Божественный замысел брака в том, чтобы он приносил счастье, чтобы он делал жизнь мужа и жены более полной, чтобы никто из них не проиграл, а оба выиграли. Брак-это Божественный обряд. Это самая тесная и самая святая связь на земле. Двое должны жить друг для друга. Каждый до конца своей жизни несет священную ответственность за счастье и высшее благо другого».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338</TotalTime>
  <Words>357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Государственное бюджетное оздоровительное образовательное учреждение  Медновская СШИ.</vt:lpstr>
      <vt:lpstr>Цель исследования.</vt:lpstr>
      <vt:lpstr>Задачи исследования:</vt:lpstr>
      <vt:lpstr>Актуальность:</vt:lpstr>
      <vt:lpstr>Взаимосвязь кино и литературы</vt:lpstr>
      <vt:lpstr>Формирование семейных ценностей.</vt:lpstr>
      <vt:lpstr>«Повесть о Петре и Февронии  Муромских».</vt:lpstr>
      <vt:lpstr>Семья Романовых в литературе и кино.</vt:lpstr>
      <vt:lpstr>Семья Романовых в литературе и кино.</vt:lpstr>
      <vt:lpstr>Результат.</vt:lpstr>
      <vt:lpstr>Спасибо за внимание.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SONY</cp:lastModifiedBy>
  <cp:revision>30</cp:revision>
  <dcterms:created xsi:type="dcterms:W3CDTF">2015-04-18T14:35:24Z</dcterms:created>
  <dcterms:modified xsi:type="dcterms:W3CDTF">2015-04-20T19:04:30Z</dcterms:modified>
</cp:coreProperties>
</file>