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733F2-F25D-4FD3-8AB4-895D06579998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2EE42-54D8-4D93-A04E-0483CF1D70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shiretorova-lyudmila-galsanovna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Исследовательская деятельность в обучении предмету </a:t>
            </a:r>
            <a:br>
              <a:rPr lang="ru-RU" dirty="0" smtClean="0"/>
            </a:br>
            <a:r>
              <a:rPr lang="ru-RU" dirty="0" smtClean="0"/>
              <a:t>«Английский язык» </a:t>
            </a:r>
            <a:br>
              <a:rPr lang="ru-RU" dirty="0" smtClean="0"/>
            </a:br>
            <a:r>
              <a:rPr lang="ru-RU" dirty="0" smtClean="0"/>
              <a:t>с применением современных образовательных технологий и </a:t>
            </a:r>
            <a:br>
              <a:rPr lang="ru-RU" dirty="0" smtClean="0"/>
            </a:br>
            <a:r>
              <a:rPr lang="ru-RU" dirty="0" smtClean="0"/>
              <a:t>национально-регионального компонента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 err="1" smtClean="0"/>
              <a:t>Ширеторова</a:t>
            </a:r>
            <a:r>
              <a:rPr lang="ru-RU" sz="2000" dirty="0" smtClean="0"/>
              <a:t> Л.Г. , учитель английского языка </a:t>
            </a:r>
            <a:br>
              <a:rPr lang="ru-RU" sz="2000" dirty="0" smtClean="0"/>
            </a:br>
            <a:r>
              <a:rPr lang="ru-RU" sz="2000" dirty="0" smtClean="0"/>
              <a:t>МБОУ «</a:t>
            </a:r>
            <a:r>
              <a:rPr lang="ru-RU" sz="2000" dirty="0" err="1" smtClean="0"/>
              <a:t>Куйтунская</a:t>
            </a:r>
            <a:r>
              <a:rPr lang="ru-RU" sz="2000" dirty="0" smtClean="0"/>
              <a:t> ООШ» </a:t>
            </a:r>
            <a:r>
              <a:rPr lang="ru-RU" sz="2000" dirty="0" err="1" smtClean="0"/>
              <a:t>Тарбагатайский</a:t>
            </a:r>
            <a:r>
              <a:rPr lang="ru-RU" sz="2000" dirty="0" smtClean="0"/>
              <a:t> район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		</a:t>
            </a:r>
            <a:r>
              <a:rPr lang="ru-RU" sz="3600" dirty="0" smtClean="0"/>
              <a:t>Ни </a:t>
            </a:r>
            <a:r>
              <a:rPr lang="ru-RU" sz="3600" dirty="0"/>
              <a:t>один завоеватель не может изменить сущность масс, ни один государственный деятель не может поднять мировые дела выше идей и способностей того поколения взрослых, с которым он имеет дело. </a:t>
            </a:r>
            <a:r>
              <a:rPr lang="ru-RU" sz="3600" dirty="0" smtClean="0"/>
              <a:t>Но </a:t>
            </a:r>
            <a:r>
              <a:rPr lang="ru-RU" sz="3600" dirty="0"/>
              <a:t>учитель - я употребляю это слово в самом широком смысле - может совершить больше, нежели завоеватели и государственные главы. Они, учителя, могут создать новое воображение и освободить скрытые силы человечества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                                                 </a:t>
            </a:r>
            <a:r>
              <a:rPr lang="ru-RU" sz="3600" dirty="0"/>
              <a:t>Герберт Уэллс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dirty="0" smtClean="0"/>
              <a:t>Создание </a:t>
            </a:r>
            <a:r>
              <a:rPr lang="ru-RU" sz="3600" dirty="0"/>
              <a:t>условий для проектирования образовательного </a:t>
            </a:r>
            <a:r>
              <a:rPr lang="ru-RU" sz="3600" dirty="0" smtClean="0"/>
              <a:t>процесса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00808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Деятельность </a:t>
            </a:r>
            <a:r>
              <a:rPr lang="ru-RU" sz="2800" dirty="0"/>
              <a:t>по разработке программно-методического сопровождения образовательного </a:t>
            </a:r>
            <a:r>
              <a:rPr lang="ru-RU" sz="2800" dirty="0" smtClean="0"/>
              <a:t>процесса: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Программа «</a:t>
            </a:r>
            <a:r>
              <a:rPr lang="en-US" sz="2800" dirty="0" smtClean="0"/>
              <a:t>My native land </a:t>
            </a:r>
            <a:r>
              <a:rPr lang="en-US" sz="2800" dirty="0" err="1" smtClean="0"/>
              <a:t>Burytia</a:t>
            </a:r>
            <a:r>
              <a:rPr lang="ru-RU" sz="2800" dirty="0" smtClean="0"/>
              <a:t>»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Программа «Учебно-исследовательская работа по английскому языку»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Программа «Контрольно измерительные материалы по английскому языку»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Программа «Проектно-исследовательская работа по английскому языку»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Деятельность </a:t>
            </a:r>
            <a:r>
              <a:rPr lang="ru-RU" sz="3600" dirty="0"/>
              <a:t>по разработке электронных, интернет- ресурсов, по формированию информационной образовательной </a:t>
            </a:r>
            <a:r>
              <a:rPr lang="ru-RU" sz="3600" dirty="0" smtClean="0"/>
              <a:t>среды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dirty="0" smtClean="0"/>
              <a:t>1. </a:t>
            </a:r>
            <a:r>
              <a:rPr lang="en-US" sz="3100" dirty="0" smtClean="0">
                <a:hlinkClick r:id="rId2"/>
              </a:rPr>
              <a:t>http://nsportal.ru/shiretorova-lyudmila-galsanovna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2. </a:t>
            </a:r>
            <a:r>
              <a:rPr lang="en-US" sz="3100" dirty="0" smtClean="0"/>
              <a:t>http://www.tea4er.ru/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3.</a:t>
            </a:r>
            <a:r>
              <a:rPr lang="en-US" sz="3100" dirty="0" smtClean="0"/>
              <a:t>https://www.englishteachers.ru/forum/index.php?showforum=206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Повышение квалификации, совершенствование педагогического мастерства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916832"/>
            <a:ext cx="8875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Обучение </a:t>
            </a:r>
            <a:r>
              <a:rPr lang="ru-RU" sz="2400" dirty="0"/>
              <a:t>ИЯ в условиях перехода на ФГОС ООО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/>
              <a:t>Особенности преподавания АЯ в НОО в системе новых требований </a:t>
            </a:r>
            <a:r>
              <a:rPr lang="ru-RU" sz="2400" dirty="0" smtClean="0"/>
              <a:t>ФГОС</a:t>
            </a:r>
          </a:p>
          <a:p>
            <a:pPr marL="342900" indent="-342900">
              <a:buAutoNum type="arabicPeriod"/>
            </a:pPr>
            <a:r>
              <a:rPr lang="ru-RU" sz="2400" dirty="0"/>
              <a:t>Развитие </a:t>
            </a:r>
            <a:r>
              <a:rPr lang="ru-RU" sz="2400" dirty="0" err="1"/>
              <a:t>аудитивных</a:t>
            </a:r>
            <a:r>
              <a:rPr lang="ru-RU" sz="2400" dirty="0"/>
              <a:t> умений с применением социальных </a:t>
            </a:r>
            <a:r>
              <a:rPr lang="ru-RU" sz="2400" dirty="0" smtClean="0"/>
              <a:t>сервисов</a:t>
            </a:r>
          </a:p>
          <a:p>
            <a:pPr marL="342900" indent="-342900"/>
            <a:r>
              <a:rPr lang="ru-RU" sz="2400" dirty="0" smtClean="0"/>
              <a:t> </a:t>
            </a:r>
            <a:r>
              <a:rPr lang="ru-RU" sz="2400" dirty="0"/>
              <a:t>"</a:t>
            </a:r>
            <a:r>
              <a:rPr lang="en-US" sz="2400" dirty="0"/>
              <a:t>Podcast</a:t>
            </a:r>
            <a:r>
              <a:rPr lang="ru-RU" sz="2400" dirty="0"/>
              <a:t>", "</a:t>
            </a:r>
            <a:r>
              <a:rPr lang="en-US" sz="2400" dirty="0"/>
              <a:t>Audacity</a:t>
            </a:r>
            <a:r>
              <a:rPr lang="ru-RU" sz="2400" dirty="0"/>
              <a:t>" в процессе подготовки к ЕГЭ по АЯ </a:t>
            </a:r>
            <a:endParaRPr lang="ru-RU" sz="2400" dirty="0" smtClean="0"/>
          </a:p>
          <a:p>
            <a:pPr marL="342900" indent="-342900"/>
            <a:r>
              <a:rPr lang="ru-RU" sz="2400" dirty="0" smtClean="0"/>
              <a:t>4. </a:t>
            </a:r>
            <a:r>
              <a:rPr lang="ru-RU" sz="2400" dirty="0"/>
              <a:t>Актуальные проблемы иноязычного образования в общеобразовательной </a:t>
            </a:r>
            <a:r>
              <a:rPr lang="ru-RU" sz="2400" dirty="0" smtClean="0"/>
              <a:t>школе</a:t>
            </a:r>
          </a:p>
          <a:p>
            <a:pPr marL="342900" indent="-342900"/>
            <a:r>
              <a:rPr lang="ru-RU" sz="2400" dirty="0" smtClean="0"/>
              <a:t>5. </a:t>
            </a:r>
            <a:r>
              <a:rPr lang="ru-RU" sz="2400" dirty="0"/>
              <a:t>Современный урок АЯ в рамках ФГОС (Подготовка к ЕГЭ и ГИА средствами УМК "</a:t>
            </a:r>
            <a:r>
              <a:rPr lang="en-US" sz="2400" dirty="0"/>
              <a:t>Rainbow </a:t>
            </a:r>
            <a:r>
              <a:rPr lang="en-US" sz="2400" dirty="0" smtClean="0"/>
              <a:t>English</a:t>
            </a:r>
            <a:r>
              <a:rPr lang="ru-RU" sz="2400" dirty="0" smtClean="0"/>
              <a:t>«</a:t>
            </a:r>
          </a:p>
          <a:p>
            <a:pPr marL="342900" indent="-342900"/>
            <a:r>
              <a:rPr lang="ru-RU" sz="2400" dirty="0" smtClean="0"/>
              <a:t>6. </a:t>
            </a:r>
            <a:r>
              <a:rPr lang="ru-RU" sz="2400" dirty="0"/>
              <a:t>Современные образовательные технологии в условиях реализации ФГОС по английскому языку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600" dirty="0" smtClean="0"/>
              <a:t>Проектирование </a:t>
            </a:r>
            <a:r>
              <a:rPr lang="ru-RU" sz="3600" dirty="0"/>
              <a:t>образовательного </a:t>
            </a:r>
            <a:r>
              <a:rPr lang="ru-RU" sz="3600" dirty="0" smtClean="0"/>
              <a:t>процесса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100" dirty="0" smtClean="0"/>
              <a:t>1. Методическое и  технологическое обеспечение </a:t>
            </a:r>
            <a:br>
              <a:rPr lang="ru-RU" sz="3100" dirty="0" smtClean="0"/>
            </a:br>
            <a:r>
              <a:rPr lang="ru-RU" sz="3100" dirty="0" smtClean="0"/>
              <a:t>2. Инновационная деятельность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/>
              <a:t>Результативность деятельности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79499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Образовательные </a:t>
            </a:r>
            <a:r>
              <a:rPr lang="ru-RU" sz="2800" dirty="0"/>
              <a:t>результаты обучающихся на муниципальном и </a:t>
            </a:r>
            <a:r>
              <a:rPr lang="ru-RU" sz="2800" dirty="0" smtClean="0"/>
              <a:t>региональном уровнях</a:t>
            </a:r>
          </a:p>
          <a:p>
            <a:pPr marL="342900" indent="-342900"/>
            <a:r>
              <a:rPr lang="ru-RU" sz="2800" dirty="0" smtClean="0"/>
              <a:t>2. </a:t>
            </a:r>
            <a:r>
              <a:rPr lang="ru-RU" sz="2800" dirty="0"/>
              <a:t>Распространение опыта  профессиональной </a:t>
            </a:r>
            <a:r>
              <a:rPr lang="ru-RU" sz="2800" dirty="0" smtClean="0"/>
              <a:t>деятельности</a:t>
            </a:r>
          </a:p>
          <a:p>
            <a:pPr marL="342900" indent="-342900"/>
            <a:r>
              <a:rPr lang="ru-RU" sz="2800" dirty="0" smtClean="0"/>
              <a:t>3. </a:t>
            </a:r>
            <a:r>
              <a:rPr lang="ru-RU" sz="2800" dirty="0"/>
              <a:t>Участие в работе  методических объединений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8193739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143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Исследовательская деятельность в обучении предмету  «Английский язык»  с применением современных образовательных технологий и  национально-регионального компонента    Ширеторова Л.Г. , учитель английского языка  МБОУ «Куйтунская ООШ» Тарбагатайский район </vt:lpstr>
      <vt:lpstr>                Ни один завоеватель не может изменить сущность масс, ни один государственный деятель не может поднять мировые дела выше идей и способностей того поколения взрослых, с которым он имеет дело. Но учитель - я употребляю это слово в самом широком смысле - может совершить больше, нежели завоеватели и государственные главы. Они, учителя, могут создать новое воображение и освободить скрытые силы человечества.                                                          Герберт Уэллс </vt:lpstr>
      <vt:lpstr> Создание условий для проектирования образовательного процесса </vt:lpstr>
      <vt:lpstr>     Деятельность по разработке электронных, интернет- ресурсов, по формированию информационной образовательной среды  1. http://nsportal.ru/shiretorova-lyudmila-galsanovna 2. http://www.tea4er.ru/ 3.https://www.englishteachers.ru/forum/index.php?showforum=206</vt:lpstr>
      <vt:lpstr> Повышение квалификации, совершенствование педагогического мастерства </vt:lpstr>
      <vt:lpstr>   Проектирование образовательного процесса    1. Методическое и  технологическое обеспечение  2. Инновационная деятельность</vt:lpstr>
      <vt:lpstr>Результативность деятельности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в обучении предмету  «Английский язык»  с применением современных образовательных технологий и  национально-регионального компонента    Ширеторова Л.Г. Учитель английского языка, МБОУ «Куйтунская ООШ» Тарбагатайский район</dc:title>
  <dc:creator>Xorochii</dc:creator>
  <cp:lastModifiedBy>Xorochii</cp:lastModifiedBy>
  <cp:revision>6</cp:revision>
  <dcterms:created xsi:type="dcterms:W3CDTF">2015-10-16T03:32:12Z</dcterms:created>
  <dcterms:modified xsi:type="dcterms:W3CDTF">2015-10-16T04:32:23Z</dcterms:modified>
</cp:coreProperties>
</file>