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3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15.01.2014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6505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15.01.2014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845534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15.01.2014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69773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15.01.2014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4159978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15.01.2014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436213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15.01.2014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848845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15.01.2014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4084695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15.01.2014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387397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15.01.2014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483704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15.01.2014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869677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15.01.2014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086680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15.01.2014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15381978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188640"/>
            <a:ext cx="7772400" cy="5472608"/>
          </a:xfrm>
        </p:spPr>
        <p:txBody>
          <a:bodyPr>
            <a:normAutofit/>
          </a:bodyPr>
          <a:lstStyle/>
          <a:p>
            <a:r>
              <a:rPr lang="ru-RU" sz="6000" dirty="0" smtClean="0"/>
              <a:t>Пустыни России</a:t>
            </a:r>
            <a:endParaRPr lang="ru-RU" sz="6000" dirty="0"/>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2877151833"/>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928992" cy="6624736"/>
          </a:xfrm>
        </p:spPr>
        <p:txBody>
          <a:bodyPr>
            <a:normAutofit/>
          </a:bodyPr>
          <a:lstStyle/>
          <a:p>
            <a:pPr marL="0" indent="0">
              <a:buNone/>
            </a:pPr>
            <a:r>
              <a:rPr lang="ru-RU" sz="3600" dirty="0" smtClean="0"/>
              <a:t>Пустыни России располагаются </a:t>
            </a:r>
            <a:r>
              <a:rPr lang="ru-RU" sz="3600" dirty="0"/>
              <a:t>на юго-востоке ее европейской части. Если точнее, то граница, которая разделяет эти песчаные места со степной полосой, проходит к югу от города Волгограда. Начинается она от левого берега реки Волги, далее – тянется к Казахстану на северо-восток, потом довольно круто поворачивает к южной стороне, достигает предгорий Кавказа и далее совпадает с долиной, где протекает Терек.</a:t>
            </a:r>
            <a:endParaRPr lang="ru-RU" sz="3600" dirty="0"/>
          </a:p>
        </p:txBody>
      </p:sp>
    </p:spTree>
    <p:extLst>
      <p:ext uri="{BB962C8B-B14F-4D97-AF65-F5344CB8AC3E}">
        <p14:creationId xmlns:p14="http://schemas.microsoft.com/office/powerpoint/2010/main" val="73365114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504" y="116632"/>
            <a:ext cx="4752528" cy="3168352"/>
          </a:xfrm>
        </p:spPr>
      </p:pic>
      <p:sp>
        <p:nvSpPr>
          <p:cNvPr id="5" name="Прямоугольник 4"/>
          <p:cNvSpPr/>
          <p:nvPr/>
        </p:nvSpPr>
        <p:spPr>
          <a:xfrm>
            <a:off x="4969094" y="116632"/>
            <a:ext cx="4067945" cy="3046988"/>
          </a:xfrm>
          <a:prstGeom prst="rect">
            <a:avLst/>
          </a:prstGeom>
        </p:spPr>
        <p:txBody>
          <a:bodyPr wrap="square">
            <a:spAutoFit/>
          </a:bodyPr>
          <a:lstStyle/>
          <a:p>
            <a:r>
              <a:rPr lang="ru-RU" sz="1600" dirty="0"/>
              <a:t>Некоторые </a:t>
            </a:r>
            <a:r>
              <a:rPr lang="ru-RU" sz="1600" dirty="0" smtClean="0"/>
              <a:t>думают</a:t>
            </a:r>
            <a:r>
              <a:rPr lang="ru-RU" sz="1600" dirty="0"/>
              <a:t>, что такие территории, </a:t>
            </a:r>
            <a:r>
              <a:rPr lang="ru-RU" sz="1600" dirty="0" smtClean="0"/>
              <a:t>как пустыни России, </a:t>
            </a:r>
            <a:r>
              <a:rPr lang="ru-RU" sz="1600" dirty="0"/>
              <a:t>почти или начисто лишены какой-либо жизни, ведь тут жарко и один песок. Однако это вовсе не так. Долгое время территория, простирающаяся около Каспийского моря и занимающая низовья рек Волги и Кумы, не могла считаться пустыней – ученые долго спорили по этому поводу. Поэтому было решено называть эти долины, которые </a:t>
            </a:r>
            <a:r>
              <a:rPr lang="ru-RU" sz="1600" dirty="0" smtClean="0"/>
              <a:t>потом </a:t>
            </a:r>
            <a:r>
              <a:rPr lang="ru-RU" sz="1600" dirty="0"/>
              <a:t>в результате неграмотной деятельности здесь человека стали прямо-таки «голыми</a:t>
            </a:r>
            <a:r>
              <a:rPr lang="ru-RU" sz="1600" dirty="0" smtClean="0"/>
              <a:t>» пустынями</a:t>
            </a:r>
            <a:r>
              <a:rPr lang="ru-RU" sz="1600" dirty="0"/>
              <a:t>.</a:t>
            </a:r>
            <a:endParaRPr lang="ru-RU" sz="1600" dirty="0"/>
          </a:p>
        </p:txBody>
      </p:sp>
      <p:sp>
        <p:nvSpPr>
          <p:cNvPr id="6" name="TextBox 5"/>
          <p:cNvSpPr txBox="1"/>
          <p:nvPr/>
        </p:nvSpPr>
        <p:spPr>
          <a:xfrm>
            <a:off x="0" y="3284984"/>
            <a:ext cx="9144000" cy="3416320"/>
          </a:xfrm>
          <a:prstGeom prst="rect">
            <a:avLst/>
          </a:prstGeom>
          <a:noFill/>
        </p:spPr>
        <p:txBody>
          <a:bodyPr wrap="square" rtlCol="0">
            <a:spAutoFit/>
          </a:bodyPr>
          <a:lstStyle/>
          <a:p>
            <a:r>
              <a:rPr lang="ru-RU" dirty="0"/>
              <a:t>Таким образом, климат, почвы, флора и фауна этих мест теперь полностью соответствуют </a:t>
            </a:r>
            <a:r>
              <a:rPr lang="ru-RU" dirty="0" smtClean="0"/>
              <a:t>названию «пустыни России», </a:t>
            </a:r>
            <a:r>
              <a:rPr lang="ru-RU" dirty="0"/>
              <a:t>т.к. тут жаркое лето, а </a:t>
            </a:r>
            <a:r>
              <a:rPr lang="ru-RU" dirty="0" smtClean="0"/>
              <a:t>зима, </a:t>
            </a:r>
            <a:r>
              <a:rPr lang="ru-RU" dirty="0"/>
              <a:t>наоборот, очень морозная и лютая. В общей сложности климат тут можно назвать одновременно суровым и сухим. Осадки в основном выпадают здесь весной, а также в начале летнего </a:t>
            </a:r>
            <a:r>
              <a:rPr lang="ru-RU" dirty="0" smtClean="0"/>
              <a:t>сезона, однако </a:t>
            </a:r>
            <a:r>
              <a:rPr lang="ru-RU" dirty="0"/>
              <a:t>уровень испарения превышает их в несколько раз. Поэтому как таковая весна, когда все цветет и зеленеет, в этих местах длится только апрель-май. Зимой же наряду с морозами бывают ветры – настолько сильные, что часто снег ими сдувается с почвы. Так образуются достаточно обширные пространства черного цвета, которые так и называют – «черные земли». Правда, называются они так еще и потому, что здесь растет необычное растение – черная полынь, имеющая темные ветки и крохотные листья. На первый </a:t>
            </a:r>
            <a:r>
              <a:rPr lang="ru-RU" dirty="0" smtClean="0"/>
              <a:t>взгляд совершенно </a:t>
            </a:r>
            <a:r>
              <a:rPr lang="ru-RU" dirty="0"/>
              <a:t>несъедобная, полынь тут выручает многих животных в тяжелое зимнее время. Эти места являются заповедником под названием «Черные земли».</a:t>
            </a:r>
            <a:endParaRPr lang="ru-RU" dirty="0"/>
          </a:p>
        </p:txBody>
      </p:sp>
    </p:spTree>
    <p:extLst>
      <p:ext uri="{BB962C8B-B14F-4D97-AF65-F5344CB8AC3E}">
        <p14:creationId xmlns:p14="http://schemas.microsoft.com/office/powerpoint/2010/main" val="1873369498"/>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4355976" y="260648"/>
            <a:ext cx="4788024" cy="2736304"/>
          </a:xfrm>
        </p:spPr>
        <p:txBody>
          <a:bodyPr>
            <a:noAutofit/>
          </a:bodyPr>
          <a:lstStyle/>
          <a:p>
            <a:r>
              <a:rPr lang="ru-RU" sz="1600" dirty="0"/>
              <a:t>Значительный участок полупустынь и пустынь расположен на территории, которая ранее была морским дном, теперь </a:t>
            </a:r>
            <a:r>
              <a:rPr lang="ru-RU" sz="1600" dirty="0" smtClean="0"/>
              <a:t>это </a:t>
            </a:r>
            <a:r>
              <a:rPr lang="ru-RU" sz="1600" dirty="0"/>
              <a:t>Прикаспийская низменность. Ландшафт </a:t>
            </a:r>
            <a:r>
              <a:rPr lang="ru-RU" sz="1600" dirty="0" smtClean="0"/>
              <a:t>тут </a:t>
            </a:r>
            <a:r>
              <a:rPr lang="ru-RU" sz="1600" dirty="0"/>
              <a:t>весьма своеобразный – на многие километры </a:t>
            </a:r>
            <a:r>
              <a:rPr lang="ru-RU" sz="1600" dirty="0" smtClean="0"/>
              <a:t>вперед </a:t>
            </a:r>
            <a:r>
              <a:rPr lang="ru-RU" sz="1600" dirty="0"/>
              <a:t>до самого горизонта простирается абсолютно ровная поверхность земли. Поэтому находиться тут </a:t>
            </a:r>
            <a:r>
              <a:rPr lang="ru-RU" sz="1600" dirty="0" smtClean="0"/>
              <a:t>жутковато</a:t>
            </a:r>
            <a:r>
              <a:rPr lang="ru-RU" sz="1600" dirty="0"/>
              <a:t>. Только западная часть этих территорий немного оживляется обрывистыми склонами </a:t>
            </a:r>
            <a:r>
              <a:rPr lang="ru-RU" sz="1600" dirty="0" err="1" smtClean="0"/>
              <a:t>Ергеней</a:t>
            </a:r>
            <a:r>
              <a:rPr lang="ru-RU" sz="1600" dirty="0"/>
              <a:t>, также можно иногда встретить на пути небольшие холмы округлой </a:t>
            </a:r>
            <a:r>
              <a:rPr lang="ru-RU" sz="1600" dirty="0" smtClean="0"/>
              <a:t>формы.</a:t>
            </a:r>
            <a:endParaRPr lang="ru-RU" sz="1600"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8" y="0"/>
            <a:ext cx="4362264" cy="3009962"/>
          </a:xfrm>
        </p:spPr>
      </p:pic>
      <p:sp>
        <p:nvSpPr>
          <p:cNvPr id="6" name="TextBox 5"/>
          <p:cNvSpPr txBox="1"/>
          <p:nvPr/>
        </p:nvSpPr>
        <p:spPr>
          <a:xfrm>
            <a:off x="107504" y="3140968"/>
            <a:ext cx="8928992" cy="3477875"/>
          </a:xfrm>
          <a:prstGeom prst="rect">
            <a:avLst/>
          </a:prstGeom>
          <a:noFill/>
        </p:spPr>
        <p:txBody>
          <a:bodyPr wrap="square" rtlCol="0">
            <a:spAutoFit/>
          </a:bodyPr>
          <a:lstStyle/>
          <a:p>
            <a:r>
              <a:rPr lang="ru-RU" sz="2000" dirty="0"/>
              <a:t>Настоящая же пустыня начинается ближе к морю Каспий. Тут пространства совсем оголенные, почва глинистая, растительности почти нет. Есть и довольно большие пространства, занятые песками. Они не сдуваются с почвы, т.к. закреплены корнями растущих тут </a:t>
            </a:r>
            <a:r>
              <a:rPr lang="ru-RU" sz="2000" dirty="0" err="1"/>
              <a:t>элимусов</a:t>
            </a:r>
            <a:r>
              <a:rPr lang="ru-RU" sz="2000" dirty="0"/>
              <a:t> – злаков, имеющих вид кустарника.</a:t>
            </a:r>
          </a:p>
          <a:p>
            <a:r>
              <a:rPr lang="ru-RU" sz="2000" dirty="0"/>
              <a:t>Звучит довольно парадоксально, </a:t>
            </a:r>
            <a:r>
              <a:rPr lang="ru-RU" sz="2000" dirty="0" smtClean="0"/>
              <a:t>однако </a:t>
            </a:r>
            <a:r>
              <a:rPr lang="ru-RU" sz="2000" dirty="0"/>
              <a:t>в пустынях и полупустынях России фауна и флора богаче, чем в степной полосе. Больше всего тут обитает, конечно, грызунов: хомяков, полевых мышей, тушканчиков и сусликов. Выживают они в самые знойные и морозные периоды просто – впадают в спячку. Из хищников тут можно увидеть хорьков, корсаков, а также змей и различных птиц. А из более крупных животных здесь обитают сайгаки – небольшие антилопы, способные перемещаться со скоростью до 80 км/ч.</a:t>
            </a:r>
          </a:p>
        </p:txBody>
      </p:sp>
    </p:spTree>
    <p:extLst>
      <p:ext uri="{BB962C8B-B14F-4D97-AF65-F5344CB8AC3E}">
        <p14:creationId xmlns:p14="http://schemas.microsoft.com/office/powerpoint/2010/main" val="4096701285"/>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Спасибо за внимание</a:t>
            </a:r>
            <a:endParaRPr lang="ru-RU" dirty="0"/>
          </a:p>
        </p:txBody>
      </p:sp>
      <p:sp>
        <p:nvSpPr>
          <p:cNvPr id="3" name="Объект 2"/>
          <p:cNvSpPr>
            <a:spLocks noGrp="1"/>
          </p:cNvSpPr>
          <p:nvPr>
            <p:ph idx="1"/>
          </p:nvPr>
        </p:nvSpPr>
        <p:spPr>
          <a:xfrm>
            <a:off x="457200" y="1916832"/>
            <a:ext cx="8229600" cy="4209331"/>
          </a:xfrm>
        </p:spPr>
        <p:txBody>
          <a:bodyPr/>
          <a:lstStyle/>
          <a:p>
            <a:pPr marL="0" indent="0">
              <a:buNone/>
            </a:pPr>
            <a:r>
              <a:rPr lang="ru-RU" dirty="0"/>
              <a:t> </a:t>
            </a:r>
            <a:r>
              <a:rPr lang="ru-RU" dirty="0" smtClean="0"/>
              <a:t>                        </a:t>
            </a:r>
          </a:p>
          <a:p>
            <a:pPr marL="0" indent="0">
              <a:buNone/>
            </a:pPr>
            <a:r>
              <a:rPr lang="ru-RU" dirty="0"/>
              <a:t> </a:t>
            </a:r>
            <a:r>
              <a:rPr lang="ru-RU" dirty="0" smtClean="0"/>
              <a:t>       </a:t>
            </a:r>
          </a:p>
          <a:p>
            <a:pPr marL="0" indent="0">
              <a:buNone/>
            </a:pPr>
            <a:r>
              <a:rPr lang="ru-RU" dirty="0" smtClean="0"/>
              <a:t>                          Кирилл Кабанов</a:t>
            </a:r>
          </a:p>
          <a:p>
            <a:pPr marL="0" indent="0">
              <a:buNone/>
            </a:pPr>
            <a:r>
              <a:rPr lang="ru-RU" dirty="0"/>
              <a:t> </a:t>
            </a:r>
            <a:r>
              <a:rPr lang="ru-RU" dirty="0" smtClean="0"/>
              <a:t>                                      и</a:t>
            </a:r>
          </a:p>
          <a:p>
            <a:pPr marL="0" indent="0">
              <a:buNone/>
            </a:pPr>
            <a:r>
              <a:rPr lang="ru-RU" dirty="0"/>
              <a:t> </a:t>
            </a:r>
            <a:r>
              <a:rPr lang="ru-RU" dirty="0" smtClean="0"/>
              <a:t>                      Кирилл Ефременков</a:t>
            </a:r>
            <a:endParaRPr lang="ru-RU" dirty="0"/>
          </a:p>
        </p:txBody>
      </p:sp>
    </p:spTree>
    <p:extLst>
      <p:ext uri="{BB962C8B-B14F-4D97-AF65-F5344CB8AC3E}">
        <p14:creationId xmlns:p14="http://schemas.microsoft.com/office/powerpoint/2010/main" val="265691797"/>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TotalTime>
  <Words>543</Words>
  <Application>Microsoft Office PowerPoint</Application>
  <PresentationFormat>Экран (4:3)</PresentationFormat>
  <Paragraphs>13</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Тема Office</vt:lpstr>
      <vt:lpstr>Пустыни России</vt:lpstr>
      <vt:lpstr>Презентация PowerPoint</vt:lpstr>
      <vt:lpstr>Презентация PowerPoint</vt:lpstr>
      <vt:lpstr>Значительный участок полупустынь и пустынь расположен на территории, которая ранее была морским дном, теперь это Прикаспийская низменность. Ландшафт тут весьма своеобразный – на многие километры вперед до самого горизонта простирается абсолютно ровная поверхность земли. Поэтому находиться тут жутковато. Только западная часть этих территорий немного оживляется обрывистыми склонами Ергеней, также можно иногда встретить на пути небольшие холмы округлой формы.</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Пустыни России</dc:title>
  <dc:creator>Кирил</dc:creator>
  <cp:lastModifiedBy>Кирил</cp:lastModifiedBy>
  <cp:revision>5</cp:revision>
  <dcterms:created xsi:type="dcterms:W3CDTF">2014-01-15T16:13:12Z</dcterms:created>
  <dcterms:modified xsi:type="dcterms:W3CDTF">2014-01-15T16:59:07Z</dcterms:modified>
</cp:coreProperties>
</file>