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2F5CE-73F8-4ECF-932B-671545C60186}" type="datetimeFigureOut">
              <a:rPr lang="ru-RU" smtClean="0"/>
              <a:t>10.12.2013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EF23-12AF-4E87-82EE-4E25422FE2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2F5CE-73F8-4ECF-932B-671545C60186}" type="datetimeFigureOut">
              <a:rPr lang="ru-RU" smtClean="0"/>
              <a:t>10.12.2013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EF23-12AF-4E87-82EE-4E25422FE2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2F5CE-73F8-4ECF-932B-671545C60186}" type="datetimeFigureOut">
              <a:rPr lang="ru-RU" smtClean="0"/>
              <a:t>10.12.2013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EF23-12AF-4E87-82EE-4E25422FE2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2F5CE-73F8-4ECF-932B-671545C60186}" type="datetimeFigureOut">
              <a:rPr lang="ru-RU" smtClean="0"/>
              <a:t>10.12.2013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EF23-12AF-4E87-82EE-4E25422FE2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2F5CE-73F8-4ECF-932B-671545C60186}" type="datetimeFigureOut">
              <a:rPr lang="ru-RU" smtClean="0"/>
              <a:t>10.12.2013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EF23-12AF-4E87-82EE-4E25422FE2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2F5CE-73F8-4ECF-932B-671545C60186}" type="datetimeFigureOut">
              <a:rPr lang="ru-RU" smtClean="0"/>
              <a:t>10.12.2013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EF23-12AF-4E87-82EE-4E25422FE2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2F5CE-73F8-4ECF-932B-671545C60186}" type="datetimeFigureOut">
              <a:rPr lang="ru-RU" smtClean="0"/>
              <a:t>10.12.2013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EF23-12AF-4E87-82EE-4E25422FE2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2F5CE-73F8-4ECF-932B-671545C60186}" type="datetimeFigureOut">
              <a:rPr lang="ru-RU" smtClean="0"/>
              <a:t>10.12.2013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EF23-12AF-4E87-82EE-4E25422FE2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2F5CE-73F8-4ECF-932B-671545C60186}" type="datetimeFigureOut">
              <a:rPr lang="ru-RU" smtClean="0"/>
              <a:t>10.12.2013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EF23-12AF-4E87-82EE-4E25422FE2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2F5CE-73F8-4ECF-932B-671545C60186}" type="datetimeFigureOut">
              <a:rPr lang="ru-RU" smtClean="0"/>
              <a:t>10.12.2013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EF23-12AF-4E87-82EE-4E25422FE2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B2F5CE-73F8-4ECF-932B-671545C60186}" type="datetimeFigureOut">
              <a:rPr lang="ru-RU" smtClean="0"/>
              <a:t>10.12.2013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EEF23-12AF-4E87-82EE-4E25422FE2A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alpha val="5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2F5CE-73F8-4ECF-932B-671545C60186}" type="datetimeFigureOut">
              <a:rPr lang="ru-RU" smtClean="0"/>
              <a:t>10.12.2013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EEF23-12AF-4E87-82EE-4E25422FE2A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714356"/>
            <a:ext cx="8143932" cy="1928826"/>
          </a:xfrm>
        </p:spPr>
        <p:txBody>
          <a:bodyPr>
            <a:normAutofit fontScale="90000"/>
          </a:bodyPr>
          <a:lstStyle/>
          <a:p>
            <a:pPr algn="l"/>
            <a:r>
              <a:rPr lang="ru-RU" sz="2200" b="1" dirty="0" smtClean="0"/>
              <a:t>Национальный </a:t>
            </a:r>
            <a:r>
              <a:rPr lang="ru-RU" sz="2200" b="1" dirty="0"/>
              <a:t>парк</a:t>
            </a:r>
            <a:r>
              <a:rPr lang="ru-RU" sz="2200" dirty="0"/>
              <a:t> — территория, где в целях </a:t>
            </a:r>
            <a:r>
              <a:rPr lang="ru-RU" sz="2200" dirty="0" smtClean="0"/>
              <a:t>охраны окружающей среды</a:t>
            </a:r>
            <a:r>
              <a:rPr lang="ru-RU" sz="2200" dirty="0"/>
              <a:t> ограничена </a:t>
            </a:r>
            <a:r>
              <a:rPr lang="ru-RU" sz="2200" dirty="0" smtClean="0"/>
              <a:t>деятельность человека.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dirty="0"/>
              <a:t>В отличие от </a:t>
            </a:r>
            <a:r>
              <a:rPr lang="ru-RU" sz="2200" dirty="0" smtClean="0"/>
              <a:t>заповедников, </a:t>
            </a:r>
            <a:r>
              <a:rPr lang="ru-RU" sz="2200" dirty="0"/>
              <a:t>где деятельность человека практически полностью запрещена (запрещены </a:t>
            </a:r>
            <a:r>
              <a:rPr lang="ru-RU" sz="2200" dirty="0" smtClean="0"/>
              <a:t>охота, и</a:t>
            </a:r>
            <a:r>
              <a:rPr lang="ru-RU" sz="2200" dirty="0"/>
              <a:t> т. </a:t>
            </a:r>
            <a:r>
              <a:rPr lang="ru-RU" sz="2200" dirty="0" err="1" smtClean="0"/>
              <a:t>п</a:t>
            </a:r>
            <a:r>
              <a:rPr lang="ru-RU" sz="2200" dirty="0" smtClean="0"/>
              <a:t>), </a:t>
            </a:r>
            <a:r>
              <a:rPr lang="ru-RU" sz="2200" dirty="0"/>
              <a:t>на территорию национальных парков допускаются туристы, в ограниченных масштабах </a:t>
            </a:r>
            <a:r>
              <a:rPr lang="ru-RU" sz="2200" dirty="0" smtClean="0"/>
              <a:t>допускается хозяйственная деятельность.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1026" name="Picture 2" descr="C:\Documents and Settings\админ\Рабочий стол\Yosemite-National-Park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2571744"/>
            <a:ext cx="7715304" cy="38576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Tyrist-v-Amerike-9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8663" y="500042"/>
            <a:ext cx="7429552" cy="5786478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654164"/>
          </a:xfrm>
        </p:spPr>
        <p:txBody>
          <a:bodyPr>
            <a:noAutofit/>
          </a:bodyPr>
          <a:lstStyle/>
          <a:p>
            <a:pPr algn="l"/>
            <a:r>
              <a:rPr lang="ru-RU" sz="2000" dirty="0" smtClean="0"/>
              <a:t>Первым национальным парком считается Йеллоустон, образованный в 1872 году, хотя особо охраняемые территории известны со времён Средневековья. Самый крупный — Северо-Восточный Гренландский национальный парк, площадь которого составляет 972 тыс. км², что превышает площадь 163 стран мира. Это примерно четвёртая  части России. В то же время площадь национального парка </a:t>
            </a:r>
            <a:r>
              <a:rPr lang="ru-RU" sz="2000" dirty="0" err="1" smtClean="0"/>
              <a:t>Хот-Спрингс</a:t>
            </a:r>
            <a:r>
              <a:rPr lang="ru-RU" sz="2000" dirty="0" smtClean="0"/>
              <a:t> в США составляет всего 22 км²</a:t>
            </a:r>
            <a:endParaRPr lang="ru-RU" sz="2000" dirty="0"/>
          </a:p>
        </p:txBody>
      </p:sp>
      <p:pic>
        <p:nvPicPr>
          <p:cNvPr id="4" name="Содержимое 3" descr="800px-Bison_near_a_hot_spring_in_Yellowstone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2714620"/>
            <a:ext cx="6786610" cy="3740145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2000" dirty="0"/>
              <a:t>В настоящее время на территории России находится </a:t>
            </a:r>
            <a:r>
              <a:rPr lang="ru-RU" sz="2000" b="1" dirty="0"/>
              <a:t>43 национальных парка</a:t>
            </a:r>
            <a:r>
              <a:rPr lang="ru-RU" sz="2000" dirty="0"/>
              <a:t>, суммарная площадь территории которых составляет более 110000 км².</a:t>
            </a:r>
            <a:br>
              <a:rPr lang="ru-RU" sz="2000" dirty="0"/>
            </a:br>
            <a:r>
              <a:rPr lang="ru-RU" sz="2000" dirty="0"/>
              <a:t>Первый национальный парк в </a:t>
            </a:r>
            <a:r>
              <a:rPr lang="ru-RU" sz="2000" dirty="0" smtClean="0"/>
              <a:t>СССР —</a:t>
            </a:r>
            <a:r>
              <a:rPr lang="ru-RU" sz="2000" dirty="0"/>
              <a:t> </a:t>
            </a:r>
            <a:r>
              <a:rPr lang="ru-RU" sz="2000" dirty="0" err="1"/>
              <a:t>Лахемаа</a:t>
            </a:r>
            <a:r>
              <a:rPr lang="ru-RU" sz="2000" dirty="0"/>
              <a:t> — был основан в 1971 году </a:t>
            </a:r>
            <a:r>
              <a:rPr lang="ru-RU" sz="2000" dirty="0" smtClean="0"/>
              <a:t> СССР. В </a:t>
            </a:r>
            <a:r>
              <a:rPr lang="ru-RU" sz="2000" dirty="0"/>
              <a:t>дальнейшем список охраняемых территорий расширился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8" name="Содержимое 7" descr="70544410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500174"/>
            <a:ext cx="7858180" cy="5168905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karelia-kostomuksh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1670" y="500042"/>
            <a:ext cx="4486531" cy="6000792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3082924"/>
          </a:xfrm>
        </p:spPr>
        <p:txBody>
          <a:bodyPr>
            <a:normAutofit fontScale="90000"/>
          </a:bodyPr>
          <a:lstStyle/>
          <a:p>
            <a:pPr algn="l"/>
            <a:r>
              <a:rPr lang="ru-RU" sz="1600" dirty="0" smtClean="0"/>
              <a:t>Мероприятия, связанные с охраной природы, можно разделить на следующие группы:</a:t>
            </a:r>
            <a:br>
              <a:rPr lang="ru-RU" sz="1600" dirty="0" smtClean="0"/>
            </a:br>
            <a:r>
              <a:rPr lang="ru-RU" sz="1600" dirty="0" smtClean="0"/>
              <a:t>естественнонаучные, экономические, административно-правовые.</a:t>
            </a:r>
            <a:br>
              <a:rPr lang="ru-RU" sz="1600" dirty="0" smtClean="0"/>
            </a:br>
            <a:r>
              <a:rPr lang="ru-RU" sz="1600" dirty="0" smtClean="0"/>
              <a:t>Мероприятия по охране природы могут осуществляться в международном масштабе, общегосударственном масштабе или в пределах отдельного региона</a:t>
            </a:r>
            <a:r>
              <a:rPr lang="ru-RU" sz="1600" baseline="30000" dirty="0"/>
              <a:t>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Первой в мире мерой по охране свободно живущих в природе животных стало решение об охране серн</a:t>
            </a:r>
            <a:r>
              <a:rPr lang="ru-RU" sz="1600" dirty="0"/>
              <a:t> </a:t>
            </a:r>
            <a:r>
              <a:rPr lang="ru-RU" sz="1600" dirty="0" smtClean="0"/>
              <a:t>и сурков</a:t>
            </a:r>
            <a:r>
              <a:rPr lang="ru-RU" sz="1600" dirty="0"/>
              <a:t> </a:t>
            </a:r>
            <a:r>
              <a:rPr lang="ru-RU" sz="1600" dirty="0" smtClean="0"/>
              <a:t>в Татрах, принятое в 1868 году земским сеймом  и австро-венгерскими</a:t>
            </a:r>
            <a:r>
              <a:rPr lang="ru-RU" sz="1600" dirty="0"/>
              <a:t> </a:t>
            </a:r>
            <a:r>
              <a:rPr lang="ru-RU" sz="1600" dirty="0" smtClean="0"/>
              <a:t>властями по инициативе польских естествоиспытателей М. Новицкого</a:t>
            </a:r>
            <a:r>
              <a:rPr lang="ru-RU" sz="1600" dirty="0"/>
              <a:t>,</a:t>
            </a:r>
            <a:r>
              <a:rPr lang="ru-RU" sz="1600" dirty="0" smtClean="0"/>
              <a:t> Э. </a:t>
            </a:r>
            <a:r>
              <a:rPr lang="ru-RU" sz="1600" dirty="0" err="1" smtClean="0"/>
              <a:t>Яноты</a:t>
            </a:r>
            <a:r>
              <a:rPr lang="ru-RU" sz="1600" dirty="0"/>
              <a:t> </a:t>
            </a:r>
            <a:r>
              <a:rPr lang="ru-RU" sz="1600" dirty="0" smtClean="0"/>
              <a:t>и Л. </a:t>
            </a:r>
            <a:r>
              <a:rPr lang="ru-RU" sz="1600" dirty="0" err="1" smtClean="0"/>
              <a:t>Зейснера</a:t>
            </a:r>
            <a:r>
              <a:rPr lang="ru-RU" sz="1600" baseline="30000" dirty="0"/>
              <a:t>.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Опасность неконтролируемого изменения окружающей среды и, вследствие этого, угроза существованию на Земле живых организмов (в том числе человека) потребовали решительных практических мер по защите и охране природы, правового регулирования использования природных ресурсов. Среди таких мер — очистка окружающей среды, упорядочение использования химикатов, прекращение производства ядохимикатов, восстановление земель, а также создание заповедников. В Красную книгу</a:t>
            </a:r>
            <a:r>
              <a:rPr lang="ru-RU" sz="1600" dirty="0"/>
              <a:t> </a:t>
            </a:r>
            <a:r>
              <a:rPr lang="ru-RU" sz="1600" dirty="0" smtClean="0"/>
              <a:t>занесены редкие растения и животные.</a:t>
            </a:r>
            <a:br>
              <a:rPr lang="ru-RU" sz="1600" dirty="0" smtClean="0"/>
            </a:br>
            <a:r>
              <a:rPr lang="ru-RU" sz="1600" dirty="0" smtClean="0"/>
              <a:t>В России природоохранные меры предусмотрены в земельном, лесном, водном и другом федеральном законодательстве.</a:t>
            </a:r>
            <a:br>
              <a:rPr lang="ru-RU" sz="1600" dirty="0" smtClean="0"/>
            </a:br>
            <a:r>
              <a:rPr lang="ru-RU" sz="1600" dirty="0" smtClean="0"/>
              <a:t>В ряде стран в результате осуществления правительственных природоохранных программ удалось существенно улучшить качество окружающей среды в отдельных регионах (например, в результате многолетней и дорогостоящей программы удалось восстановить чистоту и качество воды в Великих озёрах).В международном масштабе наряду с созданием различных международных организаций по отдельным проблемам охраны природы действует Программа ООН по окружающей среде</a:t>
            </a:r>
            <a:r>
              <a:rPr lang="ru-RU" sz="1600" dirty="0"/>
              <a:t>.</a:t>
            </a:r>
            <a:endParaRPr lang="ru-RU" sz="1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14480" y="4714884"/>
            <a:ext cx="6972320" cy="1411279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kakadu_np_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7224" y="571480"/>
            <a:ext cx="7429552" cy="5715040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26</Words>
  <Application>Microsoft Office PowerPoint</Application>
  <PresentationFormat>Экран (4:3)</PresentationFormat>
  <Paragraphs>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Национальный парк — территория, где в целях охраны окружающей среды ограничена деятельность человека. В отличие от заповедников, где деятельность человека практически полностью запрещена (запрещены охота, и т. п), на территорию национальных парков допускаются туристы, в ограниченных масштабах допускается хозяйственная деятельность.   </vt:lpstr>
      <vt:lpstr>Слайд 2</vt:lpstr>
      <vt:lpstr>Первым национальным парком считается Йеллоустон, образованный в 1872 году, хотя особо охраняемые территории известны со времён Средневековья. Самый крупный — Северо-Восточный Гренландский национальный парк, площадь которого составляет 972 тыс. км², что превышает площадь 163 стран мира. Это примерно четвёртая  части России. В то же время площадь национального парка Хот-Спрингс в США составляет всего 22 км²</vt:lpstr>
      <vt:lpstr>В настоящее время на территории России находится 43 национальных парка, суммарная площадь территории которых составляет более 110000 км². Первый национальный парк в СССР — Лахемаа — был основан в 1971 году  СССР. В дальнейшем список охраняемых территорий расширился.</vt:lpstr>
      <vt:lpstr>Слайд 5</vt:lpstr>
      <vt:lpstr>Мероприятия, связанные с охраной природы, можно разделить на следующие группы: естественнонаучные, экономические, административно-правовые. Мероприятия по охране природы могут осуществляться в международном масштабе, общегосударственном масштабе или в пределах отдельного региона. Первой в мире мерой по охране свободно живущих в природе животных стало решение об охране серн и сурков в Татрах, принятое в 1868 году земским сеймом  и австро-венгерскими властями по инициативе польских естествоиспытателей М. Новицкого, Э. Яноты и Л. Зейснера. Опасность неконтролируемого изменения окружающей среды и, вследствие этого, угроза существованию на Земле живых организмов (в том числе человека) потребовали решительных практических мер по защите и охране природы, правового регулирования использования природных ресурсов. Среди таких мер — очистка окружающей среды, упорядочение использования химикатов, прекращение производства ядохимикатов, восстановление земель, а также создание заповедников. В Красную книгу занесены редкие растения и животные. В России природоохранные меры предусмотрены в земельном, лесном, водном и другом федеральном законодательстве. В ряде стран в результате осуществления правительственных природоохранных программ удалось существенно улучшить качество окружающей среды в отдельных регионах (например, в результате многолетней и дорогостоящей программы удалось восстановить чистоту и качество воды в Великих озёрах).В международном масштабе наряду с созданием различных международных организаций по отдельным проблемам охраны природы действует Программа ООН по окружающей среде.</vt:lpstr>
      <vt:lpstr>Слайд 7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Национальный парк — территория, где в целях охраны окружающей среды ограничена деятельность человека. В отличие от заповедников, где деятельность человека практически полностью запрещена (запрещены охота, и т. п), на территорию национальных парков допускаются туристы, в ограниченных масштабах допускается хозяйственная деятельность.   </dc:title>
  <dc:creator>админ</dc:creator>
  <cp:lastModifiedBy>админ</cp:lastModifiedBy>
  <cp:revision>4</cp:revision>
  <dcterms:created xsi:type="dcterms:W3CDTF">2013-12-10T19:20:38Z</dcterms:created>
  <dcterms:modified xsi:type="dcterms:W3CDTF">2013-12-10T19:55:23Z</dcterms:modified>
</cp:coreProperties>
</file>